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532" r:id="rId3"/>
    <p:sldId id="527" r:id="rId4"/>
    <p:sldId id="541" r:id="rId5"/>
    <p:sldId id="528" r:id="rId6"/>
    <p:sldId id="530" r:id="rId7"/>
    <p:sldId id="523" r:id="rId8"/>
    <p:sldId id="524" r:id="rId9"/>
    <p:sldId id="525" r:id="rId10"/>
    <p:sldId id="526" r:id="rId11"/>
    <p:sldId id="485" r:id="rId12"/>
    <p:sldId id="498" r:id="rId13"/>
    <p:sldId id="533" r:id="rId14"/>
    <p:sldId id="534" r:id="rId15"/>
    <p:sldId id="535" r:id="rId16"/>
    <p:sldId id="536" r:id="rId17"/>
    <p:sldId id="537" r:id="rId18"/>
    <p:sldId id="538" r:id="rId19"/>
    <p:sldId id="539" r:id="rId20"/>
    <p:sldId id="54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F2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87" autoAdjust="0"/>
  </p:normalViewPr>
  <p:slideViewPr>
    <p:cSldViewPr>
      <p:cViewPr varScale="1">
        <p:scale>
          <a:sx n="95" d="100"/>
          <a:sy n="95" d="100"/>
        </p:scale>
        <p:origin x="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218EF-C8CC-4E78-A01A-5333C0EFD0EC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CCFDF06-EB7B-4423-BD09-35ADBBA6D08C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CONSEJO DE INSTITUTO</a:t>
          </a:r>
          <a:endParaRPr lang="es-ES" dirty="0">
            <a:solidFill>
              <a:schemeClr val="tx1"/>
            </a:solidFill>
          </a:endParaRPr>
        </a:p>
      </dgm:t>
    </dgm:pt>
    <dgm:pt modelId="{54A2EB2E-423E-4B83-B18F-134B7DF4638C}" type="parTrans" cxnId="{68130FBF-D2BD-47B3-88C5-E38635680EEE}">
      <dgm:prSet/>
      <dgm:spPr/>
      <dgm:t>
        <a:bodyPr/>
        <a:lstStyle/>
        <a:p>
          <a:endParaRPr lang="es-ES"/>
        </a:p>
      </dgm:t>
    </dgm:pt>
    <dgm:pt modelId="{3B65819D-05AB-4D81-88C1-27473F0B3C32}" type="sibTrans" cxnId="{68130FBF-D2BD-47B3-88C5-E38635680EEE}">
      <dgm:prSet/>
      <dgm:spPr/>
      <dgm:t>
        <a:bodyPr/>
        <a:lstStyle/>
        <a:p>
          <a:r>
            <a:rPr lang="es-ES" dirty="0" smtClean="0"/>
            <a:t>Mario Ruiz</a:t>
          </a:r>
        </a:p>
        <a:p>
          <a:r>
            <a:rPr lang="es-ES" dirty="0" err="1" smtClean="0"/>
            <a:t>Cristima</a:t>
          </a:r>
          <a:r>
            <a:rPr lang="es-ES" dirty="0" smtClean="0"/>
            <a:t> Ramos</a:t>
          </a:r>
        </a:p>
        <a:p>
          <a:r>
            <a:rPr lang="es-ES" dirty="0" smtClean="0"/>
            <a:t>Daniel Andrade</a:t>
          </a:r>
          <a:endParaRPr lang="es-ES" dirty="0"/>
        </a:p>
      </dgm:t>
    </dgm:pt>
    <dgm:pt modelId="{6DAD8EE5-A4E3-4FDC-9C32-AA82DA3EE055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VULCANOLOGIA</a:t>
          </a:r>
          <a:endParaRPr lang="es-ES" dirty="0">
            <a:solidFill>
              <a:schemeClr val="tx1"/>
            </a:solidFill>
          </a:endParaRPr>
        </a:p>
      </dgm:t>
    </dgm:pt>
    <dgm:pt modelId="{7F8B0972-DFAB-497A-A84F-0D5FED0CEEC4}" type="parTrans" cxnId="{D13913DE-F228-48A7-BD5F-777A0969630D}">
      <dgm:prSet/>
      <dgm:spPr/>
      <dgm:t>
        <a:bodyPr/>
        <a:lstStyle/>
        <a:p>
          <a:endParaRPr lang="es-ES"/>
        </a:p>
      </dgm:t>
    </dgm:pt>
    <dgm:pt modelId="{6C41E3AB-49AD-4510-944D-99B0C047CD70}" type="sibTrans" cxnId="{D13913DE-F228-48A7-BD5F-777A0969630D}">
      <dgm:prSet/>
      <dgm:spPr/>
      <dgm:t>
        <a:bodyPr/>
        <a:lstStyle/>
        <a:p>
          <a:r>
            <a:rPr lang="es-ES" dirty="0" smtClean="0"/>
            <a:t>Patricia </a:t>
          </a:r>
          <a:r>
            <a:rPr lang="es-ES" dirty="0" err="1" smtClean="0"/>
            <a:t>Mothes</a:t>
          </a:r>
          <a:endParaRPr lang="es-ES" dirty="0"/>
        </a:p>
      </dgm:t>
    </dgm:pt>
    <dgm:pt modelId="{D5F73706-369A-465C-8FEA-68E2AF18FF6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SISTEMAS</a:t>
          </a:r>
          <a:endParaRPr lang="es-ES" dirty="0">
            <a:solidFill>
              <a:schemeClr val="tx1"/>
            </a:solidFill>
          </a:endParaRPr>
        </a:p>
      </dgm:t>
    </dgm:pt>
    <dgm:pt modelId="{97CFFB2B-9FAD-4FEE-8FF7-31B3056DFE00}" type="parTrans" cxnId="{AFAA2409-BF63-42DC-B5D0-BDAA7A9555E0}">
      <dgm:prSet/>
      <dgm:spPr/>
      <dgm:t>
        <a:bodyPr/>
        <a:lstStyle/>
        <a:p>
          <a:endParaRPr lang="es-ES"/>
        </a:p>
      </dgm:t>
    </dgm:pt>
    <dgm:pt modelId="{E3ACE87C-A5E9-464A-A607-AF819913286B}" type="sibTrans" cxnId="{AFAA2409-BF63-42DC-B5D0-BDAA7A9555E0}">
      <dgm:prSet/>
      <dgm:spPr/>
      <dgm:t>
        <a:bodyPr/>
        <a:lstStyle/>
        <a:p>
          <a:r>
            <a:rPr lang="es-ES" dirty="0" smtClean="0"/>
            <a:t>Jorge Aguilar</a:t>
          </a:r>
          <a:endParaRPr lang="es-ES" dirty="0"/>
        </a:p>
      </dgm:t>
    </dgm:pt>
    <dgm:pt modelId="{D276602D-1B26-4D8D-BD92-9C990118996E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TECNICA</a:t>
          </a:r>
          <a:endParaRPr lang="es-ES" dirty="0">
            <a:solidFill>
              <a:schemeClr val="tx1"/>
            </a:solidFill>
          </a:endParaRPr>
        </a:p>
      </dgm:t>
    </dgm:pt>
    <dgm:pt modelId="{84F60D7C-3611-4E38-9630-695DCE61B4FF}" type="parTrans" cxnId="{C083BC67-4762-4992-B423-498ED2B6D8F6}">
      <dgm:prSet/>
      <dgm:spPr/>
      <dgm:t>
        <a:bodyPr/>
        <a:lstStyle/>
        <a:p>
          <a:endParaRPr lang="es-ES"/>
        </a:p>
      </dgm:t>
    </dgm:pt>
    <dgm:pt modelId="{E0A37843-646C-4AF7-99EC-BAD0FC50B063}" type="sibTrans" cxnId="{C083BC67-4762-4992-B423-498ED2B6D8F6}">
      <dgm:prSet/>
      <dgm:spPr/>
      <dgm:t>
        <a:bodyPr/>
        <a:lstStyle/>
        <a:p>
          <a:r>
            <a:rPr lang="es-ES" dirty="0" smtClean="0"/>
            <a:t>Wilson </a:t>
          </a:r>
          <a:r>
            <a:rPr lang="es-ES" dirty="0" err="1" smtClean="0"/>
            <a:t>Enriquez</a:t>
          </a:r>
          <a:endParaRPr lang="es-ES" dirty="0"/>
        </a:p>
      </dgm:t>
    </dgm:pt>
    <dgm:pt modelId="{A8298F8A-9371-4CEF-AC2D-C3197CEAFEBB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SISMOLOGIA</a:t>
          </a:r>
          <a:endParaRPr lang="es-ES" dirty="0">
            <a:solidFill>
              <a:schemeClr val="tx1"/>
            </a:solidFill>
          </a:endParaRPr>
        </a:p>
      </dgm:t>
    </dgm:pt>
    <dgm:pt modelId="{28E8B40E-4AFB-45AF-9674-A6DC65B180AF}" type="parTrans" cxnId="{81F65AC1-CC3C-4FC9-BC1E-67CBD60D016C}">
      <dgm:prSet/>
      <dgm:spPr/>
      <dgm:t>
        <a:bodyPr/>
        <a:lstStyle/>
        <a:p>
          <a:endParaRPr lang="es-ES"/>
        </a:p>
      </dgm:t>
    </dgm:pt>
    <dgm:pt modelId="{33E91599-2198-4B9B-8946-9F632256DD42}" type="sibTrans" cxnId="{81F65AC1-CC3C-4FC9-BC1E-67CBD60D016C}">
      <dgm:prSet/>
      <dgm:spPr/>
      <dgm:t>
        <a:bodyPr/>
        <a:lstStyle/>
        <a:p>
          <a:r>
            <a:rPr lang="es-ES" dirty="0" smtClean="0"/>
            <a:t>Alexandra Alvarado</a:t>
          </a:r>
          <a:endParaRPr lang="es-ES" dirty="0"/>
        </a:p>
      </dgm:t>
    </dgm:pt>
    <dgm:pt modelId="{729198D0-3848-475A-A857-D61DF2DA9BA4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JEFE DE DEPARTAMENTO</a:t>
          </a:r>
          <a:endParaRPr lang="es-ES" dirty="0">
            <a:solidFill>
              <a:schemeClr val="tx1"/>
            </a:solidFill>
          </a:endParaRPr>
        </a:p>
      </dgm:t>
    </dgm:pt>
    <dgm:pt modelId="{2609B2B7-0D5E-41AA-881A-AD907DE0052C}" type="parTrans" cxnId="{3720FF0B-3A60-41BD-9E2A-4AEF53F57912}">
      <dgm:prSet/>
      <dgm:spPr/>
      <dgm:t>
        <a:bodyPr/>
        <a:lstStyle/>
        <a:p>
          <a:endParaRPr lang="es-ES"/>
        </a:p>
      </dgm:t>
    </dgm:pt>
    <dgm:pt modelId="{9E02997B-C049-485A-8A5D-FB276FC82B80}" type="sibTrans" cxnId="{3720FF0B-3A60-41BD-9E2A-4AEF53F57912}">
      <dgm:prSet/>
      <dgm:spPr/>
      <dgm:t>
        <a:bodyPr/>
        <a:lstStyle/>
        <a:p>
          <a:r>
            <a:rPr lang="es-ES" dirty="0" smtClean="0"/>
            <a:t>Mario Ruiz</a:t>
          </a:r>
          <a:endParaRPr lang="es-ES" dirty="0"/>
        </a:p>
      </dgm:t>
    </dgm:pt>
    <dgm:pt modelId="{4813942E-4495-4F1E-A931-B298EDC4FFA1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Coordinación Administrativa Financiera</a:t>
          </a:r>
          <a:endParaRPr lang="es-ES" dirty="0">
            <a:solidFill>
              <a:schemeClr val="tx1"/>
            </a:solidFill>
          </a:endParaRPr>
        </a:p>
      </dgm:t>
    </dgm:pt>
    <dgm:pt modelId="{3B039D8D-9A04-4F11-8D37-0AADD46D243A}" type="parTrans" cxnId="{ADFB5E92-DD23-42C0-9B0A-91FC93F20A53}">
      <dgm:prSet/>
      <dgm:spPr/>
      <dgm:t>
        <a:bodyPr/>
        <a:lstStyle/>
        <a:p>
          <a:endParaRPr lang="es-ES"/>
        </a:p>
      </dgm:t>
    </dgm:pt>
    <dgm:pt modelId="{2EF421D1-079B-4664-A7AB-8A3F7A55FF47}" type="sibTrans" cxnId="{ADFB5E92-DD23-42C0-9B0A-91FC93F20A53}">
      <dgm:prSet/>
      <dgm:spPr/>
      <dgm:t>
        <a:bodyPr/>
        <a:lstStyle/>
        <a:p>
          <a:r>
            <a:rPr lang="es-ES" dirty="0" err="1" smtClean="0"/>
            <a:t>Geovanna</a:t>
          </a:r>
          <a:r>
            <a:rPr lang="es-ES" dirty="0" smtClean="0"/>
            <a:t> Erazo</a:t>
          </a:r>
          <a:endParaRPr lang="es-ES" dirty="0"/>
        </a:p>
      </dgm:t>
    </dgm:pt>
    <dgm:pt modelId="{850C16B6-4872-4F55-BDF1-0C919A78599F}" type="pres">
      <dgm:prSet presAssocID="{A56218EF-C8CC-4E78-A01A-5333C0EFD0E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05FF860-E7D4-4281-B55E-59954ABF336C}" type="pres">
      <dgm:prSet presAssocID="{3CCFDF06-EB7B-4423-BD09-35ADBBA6D08C}" presName="hierRoot1" presStyleCnt="0">
        <dgm:presLayoutVars>
          <dgm:hierBranch val="init"/>
        </dgm:presLayoutVars>
      </dgm:prSet>
      <dgm:spPr/>
    </dgm:pt>
    <dgm:pt modelId="{6EE1AB69-7E7A-4C03-AAA4-3B94131F9461}" type="pres">
      <dgm:prSet presAssocID="{3CCFDF06-EB7B-4423-BD09-35ADBBA6D08C}" presName="rootComposite1" presStyleCnt="0"/>
      <dgm:spPr/>
    </dgm:pt>
    <dgm:pt modelId="{2FC94592-B3C6-4AA5-A248-CB08EFE99006}" type="pres">
      <dgm:prSet presAssocID="{3CCFDF06-EB7B-4423-BD09-35ADBBA6D08C}" presName="rootText1" presStyleLbl="node0" presStyleIdx="0" presStyleCnt="3" custLinFactX="16536" custLinFactY="-78522" custLinFactNeighborX="100000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FC046958-10F4-4B51-82A4-599BCAD61903}" type="pres">
      <dgm:prSet presAssocID="{3CCFDF06-EB7B-4423-BD09-35ADBBA6D08C}" presName="titleText1" presStyleLbl="fgAcc0" presStyleIdx="0" presStyleCnt="3" custScaleX="104430" custScaleY="275812" custLinFactX="49350" custLinFactY="-200000" custLinFactNeighborX="100000" custLinFactNeighborY="-257479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1E6A5DEE-7014-4756-94DB-024FAFE48E25}" type="pres">
      <dgm:prSet presAssocID="{3CCFDF06-EB7B-4423-BD09-35ADBBA6D08C}" presName="rootConnector1" presStyleLbl="node1" presStyleIdx="0" presStyleCnt="4"/>
      <dgm:spPr/>
      <dgm:t>
        <a:bodyPr/>
        <a:lstStyle/>
        <a:p>
          <a:endParaRPr lang="es-ES"/>
        </a:p>
      </dgm:t>
    </dgm:pt>
    <dgm:pt modelId="{4849A2D9-F9D8-46E9-84FA-984C39067E1C}" type="pres">
      <dgm:prSet presAssocID="{3CCFDF06-EB7B-4423-BD09-35ADBBA6D08C}" presName="hierChild2" presStyleCnt="0"/>
      <dgm:spPr/>
    </dgm:pt>
    <dgm:pt modelId="{BD33D95F-0E16-4C67-9096-484F30B3C5D4}" type="pres">
      <dgm:prSet presAssocID="{3CCFDF06-EB7B-4423-BD09-35ADBBA6D08C}" presName="hierChild3" presStyleCnt="0"/>
      <dgm:spPr/>
    </dgm:pt>
    <dgm:pt modelId="{E2B741B0-D212-41EF-BC64-A72A2DBFA6A9}" type="pres">
      <dgm:prSet presAssocID="{729198D0-3848-475A-A857-D61DF2DA9BA4}" presName="hierRoot1" presStyleCnt="0">
        <dgm:presLayoutVars>
          <dgm:hierBranch val="init"/>
        </dgm:presLayoutVars>
      </dgm:prSet>
      <dgm:spPr/>
    </dgm:pt>
    <dgm:pt modelId="{4749741F-F9E9-4920-BF4C-805516AB305B}" type="pres">
      <dgm:prSet presAssocID="{729198D0-3848-475A-A857-D61DF2DA9BA4}" presName="rootComposite1" presStyleCnt="0"/>
      <dgm:spPr/>
    </dgm:pt>
    <dgm:pt modelId="{1F10703E-CFEF-45D4-AAD8-5DAA2F869E48}" type="pres">
      <dgm:prSet presAssocID="{729198D0-3848-475A-A857-D61DF2DA9BA4}" presName="rootText1" presStyleLbl="node0" presStyleIdx="1" presStyleCnt="3" custLinFactNeighborX="-17626" custLinFactNeighborY="11025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04979496-16E4-43DA-A929-14299BE3C751}" type="pres">
      <dgm:prSet presAssocID="{729198D0-3848-475A-A857-D61DF2DA9BA4}" presName="titleText1" presStyleLbl="fgAcc0" presStyleIdx="1" presStyleCnt="3" custLinFactNeighborX="-4149" custLinFactNeighborY="24176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746D7DAC-A86A-487F-A5A4-3E4925AD3B82}" type="pres">
      <dgm:prSet presAssocID="{729198D0-3848-475A-A857-D61DF2DA9BA4}" presName="rootConnector1" presStyleLbl="node1" presStyleIdx="0" presStyleCnt="4"/>
      <dgm:spPr/>
      <dgm:t>
        <a:bodyPr/>
        <a:lstStyle/>
        <a:p>
          <a:endParaRPr lang="es-ES"/>
        </a:p>
      </dgm:t>
    </dgm:pt>
    <dgm:pt modelId="{CAC62B0A-628E-4FB9-B8D6-70D978445D07}" type="pres">
      <dgm:prSet presAssocID="{729198D0-3848-475A-A857-D61DF2DA9BA4}" presName="hierChild2" presStyleCnt="0"/>
      <dgm:spPr/>
    </dgm:pt>
    <dgm:pt modelId="{F65E7215-D139-4EEB-94BB-1833A7EEBD54}" type="pres">
      <dgm:prSet presAssocID="{7F8B0972-DFAB-497A-A84F-0D5FED0CEEC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0FEDE76-3F07-455A-91D5-4581045CC740}" type="pres">
      <dgm:prSet presAssocID="{6DAD8EE5-A4E3-4FDC-9C32-AA82DA3EE055}" presName="hierRoot2" presStyleCnt="0">
        <dgm:presLayoutVars>
          <dgm:hierBranch val="init"/>
        </dgm:presLayoutVars>
      </dgm:prSet>
      <dgm:spPr/>
    </dgm:pt>
    <dgm:pt modelId="{FE7DDD4D-BC0A-4489-AF39-A21B9511E982}" type="pres">
      <dgm:prSet presAssocID="{6DAD8EE5-A4E3-4FDC-9C32-AA82DA3EE055}" presName="rootComposite" presStyleCnt="0"/>
      <dgm:spPr/>
    </dgm:pt>
    <dgm:pt modelId="{427E1D9A-DA31-4F84-BDDB-5F547C5FA5C3}" type="pres">
      <dgm:prSet presAssocID="{6DAD8EE5-A4E3-4FDC-9C32-AA82DA3EE055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677A3BCB-2498-4337-8748-35DB34E369A2}" type="pres">
      <dgm:prSet presAssocID="{6DAD8EE5-A4E3-4FDC-9C32-AA82DA3EE055}" presName="titleText2" presStyleLbl="fgAcc1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2B7B79A1-2728-4FB5-B308-B95994130CC6}" type="pres">
      <dgm:prSet presAssocID="{6DAD8EE5-A4E3-4FDC-9C32-AA82DA3EE055}" presName="rootConnector" presStyleLbl="node2" presStyleIdx="0" presStyleCnt="0"/>
      <dgm:spPr/>
      <dgm:t>
        <a:bodyPr/>
        <a:lstStyle/>
        <a:p>
          <a:endParaRPr lang="es-ES"/>
        </a:p>
      </dgm:t>
    </dgm:pt>
    <dgm:pt modelId="{23FF475D-A99E-4D2A-90F5-E89A946FE5A1}" type="pres">
      <dgm:prSet presAssocID="{6DAD8EE5-A4E3-4FDC-9C32-AA82DA3EE055}" presName="hierChild4" presStyleCnt="0"/>
      <dgm:spPr/>
    </dgm:pt>
    <dgm:pt modelId="{85BBA833-8966-408A-96AE-312FBDFE20F0}" type="pres">
      <dgm:prSet presAssocID="{6DAD8EE5-A4E3-4FDC-9C32-AA82DA3EE055}" presName="hierChild5" presStyleCnt="0"/>
      <dgm:spPr/>
    </dgm:pt>
    <dgm:pt modelId="{BFFE2629-61D3-40FA-B877-775E528EEEC5}" type="pres">
      <dgm:prSet presAssocID="{97CFFB2B-9FAD-4FEE-8FF7-31B3056DFE00}" presName="Name37" presStyleLbl="parChTrans1D2" presStyleIdx="1" presStyleCnt="4"/>
      <dgm:spPr/>
      <dgm:t>
        <a:bodyPr/>
        <a:lstStyle/>
        <a:p>
          <a:endParaRPr lang="es-ES"/>
        </a:p>
      </dgm:t>
    </dgm:pt>
    <dgm:pt modelId="{881C1387-22C5-495E-A2DB-B9376D824848}" type="pres">
      <dgm:prSet presAssocID="{D5F73706-369A-465C-8FEA-68E2AF18FF67}" presName="hierRoot2" presStyleCnt="0">
        <dgm:presLayoutVars>
          <dgm:hierBranch val="init"/>
        </dgm:presLayoutVars>
      </dgm:prSet>
      <dgm:spPr/>
    </dgm:pt>
    <dgm:pt modelId="{80F507BE-3C6C-4455-AC6F-95113CECFFDA}" type="pres">
      <dgm:prSet presAssocID="{D5F73706-369A-465C-8FEA-68E2AF18FF67}" presName="rootComposite" presStyleCnt="0"/>
      <dgm:spPr/>
    </dgm:pt>
    <dgm:pt modelId="{44A28307-DF68-4880-AE65-56248D7A864F}" type="pres">
      <dgm:prSet presAssocID="{D5F73706-369A-465C-8FEA-68E2AF18FF67}" presName="rootText" presStyleLbl="node1" presStyleIdx="1" presStyleCnt="4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D3E21B28-9558-444A-BA01-7DA0C4340E56}" type="pres">
      <dgm:prSet presAssocID="{D5F73706-369A-465C-8FEA-68E2AF18FF67}" presName="titleText2" presStyleLbl="fgAcc1" presStyleIdx="1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F2573B3-AC6A-4B4E-BE79-CEE8A9992AE5}" type="pres">
      <dgm:prSet presAssocID="{D5F73706-369A-465C-8FEA-68E2AF18FF67}" presName="rootConnector" presStyleLbl="node2" presStyleIdx="0" presStyleCnt="0"/>
      <dgm:spPr/>
      <dgm:t>
        <a:bodyPr/>
        <a:lstStyle/>
        <a:p>
          <a:endParaRPr lang="es-ES"/>
        </a:p>
      </dgm:t>
    </dgm:pt>
    <dgm:pt modelId="{835AFA84-FA0B-43AE-AF03-F68777FAAFC4}" type="pres">
      <dgm:prSet presAssocID="{D5F73706-369A-465C-8FEA-68E2AF18FF67}" presName="hierChild4" presStyleCnt="0"/>
      <dgm:spPr/>
    </dgm:pt>
    <dgm:pt modelId="{133620C3-AF42-410A-9E7B-2A8E97B7717F}" type="pres">
      <dgm:prSet presAssocID="{D5F73706-369A-465C-8FEA-68E2AF18FF67}" presName="hierChild5" presStyleCnt="0"/>
      <dgm:spPr/>
    </dgm:pt>
    <dgm:pt modelId="{0EEFC42A-CA89-4602-96B0-083D7FE330F3}" type="pres">
      <dgm:prSet presAssocID="{84F60D7C-3611-4E38-9630-695DCE61B4FF}" presName="Name37" presStyleLbl="parChTrans1D2" presStyleIdx="2" presStyleCnt="4"/>
      <dgm:spPr/>
      <dgm:t>
        <a:bodyPr/>
        <a:lstStyle/>
        <a:p>
          <a:endParaRPr lang="es-ES"/>
        </a:p>
      </dgm:t>
    </dgm:pt>
    <dgm:pt modelId="{1B9AF5BF-6A4A-4422-92E1-8B3358133EE5}" type="pres">
      <dgm:prSet presAssocID="{D276602D-1B26-4D8D-BD92-9C990118996E}" presName="hierRoot2" presStyleCnt="0">
        <dgm:presLayoutVars>
          <dgm:hierBranch val="init"/>
        </dgm:presLayoutVars>
      </dgm:prSet>
      <dgm:spPr/>
    </dgm:pt>
    <dgm:pt modelId="{9555F652-F098-4CCE-8752-8CC1579C79EA}" type="pres">
      <dgm:prSet presAssocID="{D276602D-1B26-4D8D-BD92-9C990118996E}" presName="rootComposite" presStyleCnt="0"/>
      <dgm:spPr/>
    </dgm:pt>
    <dgm:pt modelId="{95DBFE2A-E376-42FB-9AE8-C7B1DF53DCEB}" type="pres">
      <dgm:prSet presAssocID="{D276602D-1B26-4D8D-BD92-9C990118996E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94D890B9-8166-472E-9AE9-C46939E7446E}" type="pres">
      <dgm:prSet presAssocID="{D276602D-1B26-4D8D-BD92-9C990118996E}" presName="titleText2" presStyleLbl="fgAcc1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6A232E3B-1461-4697-8E0B-EE78F7E69E3D}" type="pres">
      <dgm:prSet presAssocID="{D276602D-1B26-4D8D-BD92-9C990118996E}" presName="rootConnector" presStyleLbl="node2" presStyleIdx="0" presStyleCnt="0"/>
      <dgm:spPr/>
      <dgm:t>
        <a:bodyPr/>
        <a:lstStyle/>
        <a:p>
          <a:endParaRPr lang="es-ES"/>
        </a:p>
      </dgm:t>
    </dgm:pt>
    <dgm:pt modelId="{1749518F-D666-43B8-9259-E8599A5CA4DA}" type="pres">
      <dgm:prSet presAssocID="{D276602D-1B26-4D8D-BD92-9C990118996E}" presName="hierChild4" presStyleCnt="0"/>
      <dgm:spPr/>
    </dgm:pt>
    <dgm:pt modelId="{B70AFB12-4C0B-4B02-B823-40F6AC2C468C}" type="pres">
      <dgm:prSet presAssocID="{D276602D-1B26-4D8D-BD92-9C990118996E}" presName="hierChild5" presStyleCnt="0"/>
      <dgm:spPr/>
    </dgm:pt>
    <dgm:pt modelId="{6F4B8A4D-F520-4B8B-87A8-63AA0B865838}" type="pres">
      <dgm:prSet presAssocID="{28E8B40E-4AFB-45AF-9674-A6DC65B180AF}" presName="Name37" presStyleLbl="parChTrans1D2" presStyleIdx="3" presStyleCnt="4"/>
      <dgm:spPr/>
      <dgm:t>
        <a:bodyPr/>
        <a:lstStyle/>
        <a:p>
          <a:endParaRPr lang="es-ES"/>
        </a:p>
      </dgm:t>
    </dgm:pt>
    <dgm:pt modelId="{51B46402-D3DD-4EAC-9EB9-F079068BA92F}" type="pres">
      <dgm:prSet presAssocID="{A8298F8A-9371-4CEF-AC2D-C3197CEAFEBB}" presName="hierRoot2" presStyleCnt="0">
        <dgm:presLayoutVars>
          <dgm:hierBranch val="init"/>
        </dgm:presLayoutVars>
      </dgm:prSet>
      <dgm:spPr/>
    </dgm:pt>
    <dgm:pt modelId="{E7F2BFA9-2968-4517-8B25-247D79051124}" type="pres">
      <dgm:prSet presAssocID="{A8298F8A-9371-4CEF-AC2D-C3197CEAFEBB}" presName="rootComposite" presStyleCnt="0"/>
      <dgm:spPr/>
    </dgm:pt>
    <dgm:pt modelId="{2F3D6CB0-C2EC-490E-A869-E4ECB47B4181}" type="pres">
      <dgm:prSet presAssocID="{A8298F8A-9371-4CEF-AC2D-C3197CEAFEBB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E82468A4-D9D5-458B-8AF6-1FE2D694BD54}" type="pres">
      <dgm:prSet presAssocID="{A8298F8A-9371-4CEF-AC2D-C3197CEAFEBB}" presName="titleText2" presStyleLbl="fgAcc1" presStyleIdx="3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CE36DF83-974E-4E1E-9BEF-A007C08A9DE0}" type="pres">
      <dgm:prSet presAssocID="{A8298F8A-9371-4CEF-AC2D-C3197CEAFEBB}" presName="rootConnector" presStyleLbl="node2" presStyleIdx="0" presStyleCnt="0"/>
      <dgm:spPr/>
      <dgm:t>
        <a:bodyPr/>
        <a:lstStyle/>
        <a:p>
          <a:endParaRPr lang="es-ES"/>
        </a:p>
      </dgm:t>
    </dgm:pt>
    <dgm:pt modelId="{56E42F0A-D891-4389-BC95-407B4C946BD7}" type="pres">
      <dgm:prSet presAssocID="{A8298F8A-9371-4CEF-AC2D-C3197CEAFEBB}" presName="hierChild4" presStyleCnt="0"/>
      <dgm:spPr/>
    </dgm:pt>
    <dgm:pt modelId="{EE13F4ED-6147-4ACA-8040-47B6C96EFA1C}" type="pres">
      <dgm:prSet presAssocID="{A8298F8A-9371-4CEF-AC2D-C3197CEAFEBB}" presName="hierChild5" presStyleCnt="0"/>
      <dgm:spPr/>
    </dgm:pt>
    <dgm:pt modelId="{BF4B42E0-603C-462A-9B14-BA600217E60B}" type="pres">
      <dgm:prSet presAssocID="{729198D0-3848-475A-A857-D61DF2DA9BA4}" presName="hierChild3" presStyleCnt="0"/>
      <dgm:spPr/>
    </dgm:pt>
    <dgm:pt modelId="{25A026CA-4DD5-4547-8D61-6C51B065CB30}" type="pres">
      <dgm:prSet presAssocID="{4813942E-4495-4F1E-A931-B298EDC4FFA1}" presName="hierRoot1" presStyleCnt="0">
        <dgm:presLayoutVars>
          <dgm:hierBranch val="init"/>
        </dgm:presLayoutVars>
      </dgm:prSet>
      <dgm:spPr/>
    </dgm:pt>
    <dgm:pt modelId="{7306A855-43B6-4122-B24B-1E16DB5AD8A3}" type="pres">
      <dgm:prSet presAssocID="{4813942E-4495-4F1E-A931-B298EDC4FFA1}" presName="rootComposite1" presStyleCnt="0"/>
      <dgm:spPr/>
    </dgm:pt>
    <dgm:pt modelId="{9B8319F7-5EDC-4148-9FDE-47BD4643A613}" type="pres">
      <dgm:prSet presAssocID="{4813942E-4495-4F1E-A931-B298EDC4FFA1}" presName="rootText1" presStyleLbl="node0" presStyleIdx="2" presStyleCnt="3" custLinFactX="-46947" custLinFactY="128974" custLinFactNeighborX="-100000" custLinFactNeighborY="200000">
        <dgm:presLayoutVars>
          <dgm:chMax/>
          <dgm:chPref val="3"/>
        </dgm:presLayoutVars>
      </dgm:prSet>
      <dgm:spPr/>
      <dgm:t>
        <a:bodyPr/>
        <a:lstStyle/>
        <a:p>
          <a:endParaRPr lang="es-ES"/>
        </a:p>
      </dgm:t>
    </dgm:pt>
    <dgm:pt modelId="{E0A748D1-68BC-4FC1-9C72-AC4EE19ADBC4}" type="pres">
      <dgm:prSet presAssocID="{4813942E-4495-4F1E-A931-B298EDC4FFA1}" presName="titleText1" presStyleLbl="fgAcc0" presStyleIdx="2" presStyleCnt="3" custLinFactX="-15560" custLinFactY="500000" custLinFactNeighborX="-100000" custLinFactNeighborY="525657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A28B520-6031-498F-AAE5-ED7D71B2A896}" type="pres">
      <dgm:prSet presAssocID="{4813942E-4495-4F1E-A931-B298EDC4FFA1}" presName="rootConnector1" presStyleLbl="node1" presStyleIdx="3" presStyleCnt="4"/>
      <dgm:spPr/>
      <dgm:t>
        <a:bodyPr/>
        <a:lstStyle/>
        <a:p>
          <a:endParaRPr lang="es-ES"/>
        </a:p>
      </dgm:t>
    </dgm:pt>
    <dgm:pt modelId="{4EF4768E-BB18-4C71-B256-CDD8B1499664}" type="pres">
      <dgm:prSet presAssocID="{4813942E-4495-4F1E-A931-B298EDC4FFA1}" presName="hierChild2" presStyleCnt="0"/>
      <dgm:spPr/>
    </dgm:pt>
    <dgm:pt modelId="{692B1F44-FDEE-416E-AC81-11371D5611D0}" type="pres">
      <dgm:prSet presAssocID="{4813942E-4495-4F1E-A931-B298EDC4FFA1}" presName="hierChild3" presStyleCnt="0"/>
      <dgm:spPr/>
    </dgm:pt>
  </dgm:ptLst>
  <dgm:cxnLst>
    <dgm:cxn modelId="{701CD44A-FABB-412E-8837-0F6BC2A79C38}" type="presOf" srcId="{28E8B40E-4AFB-45AF-9674-A6DC65B180AF}" destId="{6F4B8A4D-F520-4B8B-87A8-63AA0B865838}" srcOrd="0" destOrd="0" presId="urn:microsoft.com/office/officeart/2008/layout/NameandTitleOrganizationalChart"/>
    <dgm:cxn modelId="{D13913DE-F228-48A7-BD5F-777A0969630D}" srcId="{729198D0-3848-475A-A857-D61DF2DA9BA4}" destId="{6DAD8EE5-A4E3-4FDC-9C32-AA82DA3EE055}" srcOrd="0" destOrd="0" parTransId="{7F8B0972-DFAB-497A-A84F-0D5FED0CEEC4}" sibTransId="{6C41E3AB-49AD-4510-944D-99B0C047CD70}"/>
    <dgm:cxn modelId="{2C582660-7059-4405-B154-89C3DB170C0D}" type="presOf" srcId="{97CFFB2B-9FAD-4FEE-8FF7-31B3056DFE00}" destId="{BFFE2629-61D3-40FA-B877-775E528EEEC5}" srcOrd="0" destOrd="0" presId="urn:microsoft.com/office/officeart/2008/layout/NameandTitleOrganizationalChart"/>
    <dgm:cxn modelId="{D6E43E6F-57A3-4E01-9715-AEB1ACC356BE}" type="presOf" srcId="{7F8B0972-DFAB-497A-A84F-0D5FED0CEEC4}" destId="{F65E7215-D139-4EEB-94BB-1833A7EEBD54}" srcOrd="0" destOrd="0" presId="urn:microsoft.com/office/officeart/2008/layout/NameandTitleOrganizationalChart"/>
    <dgm:cxn modelId="{F1B3B683-B841-4557-A72E-72FFFFEF3F87}" type="presOf" srcId="{2EF421D1-079B-4664-A7AB-8A3F7A55FF47}" destId="{E0A748D1-68BC-4FC1-9C72-AC4EE19ADBC4}" srcOrd="0" destOrd="0" presId="urn:microsoft.com/office/officeart/2008/layout/NameandTitleOrganizationalChart"/>
    <dgm:cxn modelId="{3720FF0B-3A60-41BD-9E2A-4AEF53F57912}" srcId="{A56218EF-C8CC-4E78-A01A-5333C0EFD0EC}" destId="{729198D0-3848-475A-A857-D61DF2DA9BA4}" srcOrd="1" destOrd="0" parTransId="{2609B2B7-0D5E-41AA-881A-AD907DE0052C}" sibTransId="{9E02997B-C049-485A-8A5D-FB276FC82B80}"/>
    <dgm:cxn modelId="{C083BC67-4762-4992-B423-498ED2B6D8F6}" srcId="{729198D0-3848-475A-A857-D61DF2DA9BA4}" destId="{D276602D-1B26-4D8D-BD92-9C990118996E}" srcOrd="2" destOrd="0" parTransId="{84F60D7C-3611-4E38-9630-695DCE61B4FF}" sibTransId="{E0A37843-646C-4AF7-99EC-BAD0FC50B063}"/>
    <dgm:cxn modelId="{4BD60F40-D7E9-4EB6-B5C4-FCC30555DE04}" type="presOf" srcId="{E0A37843-646C-4AF7-99EC-BAD0FC50B063}" destId="{94D890B9-8166-472E-9AE9-C46939E7446E}" srcOrd="0" destOrd="0" presId="urn:microsoft.com/office/officeart/2008/layout/NameandTitleOrganizationalChart"/>
    <dgm:cxn modelId="{19051BD6-D600-4D84-941A-29B182E458F6}" type="presOf" srcId="{D276602D-1B26-4D8D-BD92-9C990118996E}" destId="{6A232E3B-1461-4697-8E0B-EE78F7E69E3D}" srcOrd="1" destOrd="0" presId="urn:microsoft.com/office/officeart/2008/layout/NameandTitleOrganizationalChart"/>
    <dgm:cxn modelId="{7EA0F1D8-DA3A-42F6-8A77-3243B5255E4D}" type="presOf" srcId="{9E02997B-C049-485A-8A5D-FB276FC82B80}" destId="{04979496-16E4-43DA-A929-14299BE3C751}" srcOrd="0" destOrd="0" presId="urn:microsoft.com/office/officeart/2008/layout/NameandTitleOrganizationalChart"/>
    <dgm:cxn modelId="{6CB658F8-24E4-41C3-9DF8-B180363BC96C}" type="presOf" srcId="{3B65819D-05AB-4D81-88C1-27473F0B3C32}" destId="{FC046958-10F4-4B51-82A4-599BCAD61903}" srcOrd="0" destOrd="0" presId="urn:microsoft.com/office/officeart/2008/layout/NameandTitleOrganizationalChart"/>
    <dgm:cxn modelId="{6C6A7DC7-CF13-4034-8CB9-8702DBBA863A}" type="presOf" srcId="{33E91599-2198-4B9B-8946-9F632256DD42}" destId="{E82468A4-D9D5-458B-8AF6-1FE2D694BD54}" srcOrd="0" destOrd="0" presId="urn:microsoft.com/office/officeart/2008/layout/NameandTitleOrganizationalChart"/>
    <dgm:cxn modelId="{0E41A16B-881C-4E63-8E00-C6D8821E75D4}" type="presOf" srcId="{84F60D7C-3611-4E38-9630-695DCE61B4FF}" destId="{0EEFC42A-CA89-4602-96B0-083D7FE330F3}" srcOrd="0" destOrd="0" presId="urn:microsoft.com/office/officeart/2008/layout/NameandTitleOrganizationalChart"/>
    <dgm:cxn modelId="{642318B6-99A0-4D78-993E-56CF9F79475C}" type="presOf" srcId="{6C41E3AB-49AD-4510-944D-99B0C047CD70}" destId="{677A3BCB-2498-4337-8748-35DB34E369A2}" srcOrd="0" destOrd="0" presId="urn:microsoft.com/office/officeart/2008/layout/NameandTitleOrganizationalChart"/>
    <dgm:cxn modelId="{68130FBF-D2BD-47B3-88C5-E38635680EEE}" srcId="{A56218EF-C8CC-4E78-A01A-5333C0EFD0EC}" destId="{3CCFDF06-EB7B-4423-BD09-35ADBBA6D08C}" srcOrd="0" destOrd="0" parTransId="{54A2EB2E-423E-4B83-B18F-134B7DF4638C}" sibTransId="{3B65819D-05AB-4D81-88C1-27473F0B3C32}"/>
    <dgm:cxn modelId="{D7C2FA9E-9CE2-4C33-A4D4-A92449907524}" type="presOf" srcId="{A8298F8A-9371-4CEF-AC2D-C3197CEAFEBB}" destId="{CE36DF83-974E-4E1E-9BEF-A007C08A9DE0}" srcOrd="1" destOrd="0" presId="urn:microsoft.com/office/officeart/2008/layout/NameandTitleOrganizationalChart"/>
    <dgm:cxn modelId="{495CBBC3-A785-42B5-8D44-3A0A921B05C4}" type="presOf" srcId="{A8298F8A-9371-4CEF-AC2D-C3197CEAFEBB}" destId="{2F3D6CB0-C2EC-490E-A869-E4ECB47B4181}" srcOrd="0" destOrd="0" presId="urn:microsoft.com/office/officeart/2008/layout/NameandTitleOrganizationalChart"/>
    <dgm:cxn modelId="{EA70E8A7-CA1F-4F1D-AD07-00F780E432D1}" type="presOf" srcId="{729198D0-3848-475A-A857-D61DF2DA9BA4}" destId="{1F10703E-CFEF-45D4-AAD8-5DAA2F869E48}" srcOrd="0" destOrd="0" presId="urn:microsoft.com/office/officeart/2008/layout/NameandTitleOrganizationalChart"/>
    <dgm:cxn modelId="{C6CB2043-8F11-435F-B275-1A2A873D9F7B}" type="presOf" srcId="{4813942E-4495-4F1E-A931-B298EDC4FFA1}" destId="{9B8319F7-5EDC-4148-9FDE-47BD4643A613}" srcOrd="0" destOrd="0" presId="urn:microsoft.com/office/officeart/2008/layout/NameandTitleOrganizationalChart"/>
    <dgm:cxn modelId="{85549DF5-DBE8-49D9-AFF4-F0A73ED131BC}" type="presOf" srcId="{A56218EF-C8CC-4E78-A01A-5333C0EFD0EC}" destId="{850C16B6-4872-4F55-BDF1-0C919A78599F}" srcOrd="0" destOrd="0" presId="urn:microsoft.com/office/officeart/2008/layout/NameandTitleOrganizationalChart"/>
    <dgm:cxn modelId="{AAC0E9EF-AB32-4EE6-8E84-725C4BD7FAE8}" type="presOf" srcId="{D276602D-1B26-4D8D-BD92-9C990118996E}" destId="{95DBFE2A-E376-42FB-9AE8-C7B1DF53DCEB}" srcOrd="0" destOrd="0" presId="urn:microsoft.com/office/officeart/2008/layout/NameandTitleOrganizationalChart"/>
    <dgm:cxn modelId="{ADFB5E92-DD23-42C0-9B0A-91FC93F20A53}" srcId="{A56218EF-C8CC-4E78-A01A-5333C0EFD0EC}" destId="{4813942E-4495-4F1E-A931-B298EDC4FFA1}" srcOrd="2" destOrd="0" parTransId="{3B039D8D-9A04-4F11-8D37-0AADD46D243A}" sibTransId="{2EF421D1-079B-4664-A7AB-8A3F7A55FF47}"/>
    <dgm:cxn modelId="{A5A2D3B7-FCCA-4AA7-8753-FEFAC77E1B3E}" type="presOf" srcId="{D5F73706-369A-465C-8FEA-68E2AF18FF67}" destId="{44A28307-DF68-4880-AE65-56248D7A864F}" srcOrd="0" destOrd="0" presId="urn:microsoft.com/office/officeart/2008/layout/NameandTitleOrganizationalChart"/>
    <dgm:cxn modelId="{6B5A011B-57D2-457C-9478-C77DC803FF70}" type="presOf" srcId="{3CCFDF06-EB7B-4423-BD09-35ADBBA6D08C}" destId="{2FC94592-B3C6-4AA5-A248-CB08EFE99006}" srcOrd="0" destOrd="0" presId="urn:microsoft.com/office/officeart/2008/layout/NameandTitleOrganizationalChart"/>
    <dgm:cxn modelId="{B1EA92F8-B23F-4A7C-A3E7-3AB845D3E22E}" type="presOf" srcId="{6DAD8EE5-A4E3-4FDC-9C32-AA82DA3EE055}" destId="{427E1D9A-DA31-4F84-BDDB-5F547C5FA5C3}" srcOrd="0" destOrd="0" presId="urn:microsoft.com/office/officeart/2008/layout/NameandTitleOrganizationalChart"/>
    <dgm:cxn modelId="{3AC77992-24D4-44DE-8273-B51A80546A4C}" type="presOf" srcId="{3CCFDF06-EB7B-4423-BD09-35ADBBA6D08C}" destId="{1E6A5DEE-7014-4756-94DB-024FAFE48E25}" srcOrd="1" destOrd="0" presId="urn:microsoft.com/office/officeart/2008/layout/NameandTitleOrganizationalChart"/>
    <dgm:cxn modelId="{AFAA2409-BF63-42DC-B5D0-BDAA7A9555E0}" srcId="{729198D0-3848-475A-A857-D61DF2DA9BA4}" destId="{D5F73706-369A-465C-8FEA-68E2AF18FF67}" srcOrd="1" destOrd="0" parTransId="{97CFFB2B-9FAD-4FEE-8FF7-31B3056DFE00}" sibTransId="{E3ACE87C-A5E9-464A-A607-AF819913286B}"/>
    <dgm:cxn modelId="{B00E032C-1657-42F9-BDD3-2AD6DDE41931}" type="presOf" srcId="{729198D0-3848-475A-A857-D61DF2DA9BA4}" destId="{746D7DAC-A86A-487F-A5A4-3E4925AD3B82}" srcOrd="1" destOrd="0" presId="urn:microsoft.com/office/officeart/2008/layout/NameandTitleOrganizationalChart"/>
    <dgm:cxn modelId="{C07BDFD3-AAEC-4D3E-8508-8F00F5A6A2A6}" type="presOf" srcId="{D5F73706-369A-465C-8FEA-68E2AF18FF67}" destId="{4F2573B3-AC6A-4B4E-BE79-CEE8A9992AE5}" srcOrd="1" destOrd="0" presId="urn:microsoft.com/office/officeart/2008/layout/NameandTitleOrganizationalChart"/>
    <dgm:cxn modelId="{A8163026-9865-4B05-89A9-6231C3A279F2}" type="presOf" srcId="{6DAD8EE5-A4E3-4FDC-9C32-AA82DA3EE055}" destId="{2B7B79A1-2728-4FB5-B308-B95994130CC6}" srcOrd="1" destOrd="0" presId="urn:microsoft.com/office/officeart/2008/layout/NameandTitleOrganizationalChart"/>
    <dgm:cxn modelId="{5859D883-E21A-4652-B939-EA3CFF0DDD9F}" type="presOf" srcId="{E3ACE87C-A5E9-464A-A607-AF819913286B}" destId="{D3E21B28-9558-444A-BA01-7DA0C4340E56}" srcOrd="0" destOrd="0" presId="urn:microsoft.com/office/officeart/2008/layout/NameandTitleOrganizationalChart"/>
    <dgm:cxn modelId="{81F65AC1-CC3C-4FC9-BC1E-67CBD60D016C}" srcId="{729198D0-3848-475A-A857-D61DF2DA9BA4}" destId="{A8298F8A-9371-4CEF-AC2D-C3197CEAFEBB}" srcOrd="3" destOrd="0" parTransId="{28E8B40E-4AFB-45AF-9674-A6DC65B180AF}" sibTransId="{33E91599-2198-4B9B-8946-9F632256DD42}"/>
    <dgm:cxn modelId="{F708A077-B526-4910-81D6-6ECB9E0A7AB8}" type="presOf" srcId="{4813942E-4495-4F1E-A931-B298EDC4FFA1}" destId="{4A28B520-6031-498F-AAE5-ED7D71B2A896}" srcOrd="1" destOrd="0" presId="urn:microsoft.com/office/officeart/2008/layout/NameandTitleOrganizationalChart"/>
    <dgm:cxn modelId="{86B67FFC-2F02-4BA2-9D52-9C2AE149E807}" type="presParOf" srcId="{850C16B6-4872-4F55-BDF1-0C919A78599F}" destId="{D05FF860-E7D4-4281-B55E-59954ABF336C}" srcOrd="0" destOrd="0" presId="urn:microsoft.com/office/officeart/2008/layout/NameandTitleOrganizationalChart"/>
    <dgm:cxn modelId="{8FB434EF-331C-4963-8316-C90BC32AB9E6}" type="presParOf" srcId="{D05FF860-E7D4-4281-B55E-59954ABF336C}" destId="{6EE1AB69-7E7A-4C03-AAA4-3B94131F9461}" srcOrd="0" destOrd="0" presId="urn:microsoft.com/office/officeart/2008/layout/NameandTitleOrganizationalChart"/>
    <dgm:cxn modelId="{137629A5-E93E-4E23-A45F-D155499974E0}" type="presParOf" srcId="{6EE1AB69-7E7A-4C03-AAA4-3B94131F9461}" destId="{2FC94592-B3C6-4AA5-A248-CB08EFE99006}" srcOrd="0" destOrd="0" presId="urn:microsoft.com/office/officeart/2008/layout/NameandTitleOrganizationalChart"/>
    <dgm:cxn modelId="{419DFBF5-0FBF-471A-8C8E-B92E3A69822D}" type="presParOf" srcId="{6EE1AB69-7E7A-4C03-AAA4-3B94131F9461}" destId="{FC046958-10F4-4B51-82A4-599BCAD61903}" srcOrd="1" destOrd="0" presId="urn:microsoft.com/office/officeart/2008/layout/NameandTitleOrganizationalChart"/>
    <dgm:cxn modelId="{3450211D-F8BE-4EA9-BB7C-5ACCBEBD2BFD}" type="presParOf" srcId="{6EE1AB69-7E7A-4C03-AAA4-3B94131F9461}" destId="{1E6A5DEE-7014-4756-94DB-024FAFE48E25}" srcOrd="2" destOrd="0" presId="urn:microsoft.com/office/officeart/2008/layout/NameandTitleOrganizationalChart"/>
    <dgm:cxn modelId="{9C56ACA4-E727-49F9-8CB4-E43A032C189A}" type="presParOf" srcId="{D05FF860-E7D4-4281-B55E-59954ABF336C}" destId="{4849A2D9-F9D8-46E9-84FA-984C39067E1C}" srcOrd="1" destOrd="0" presId="urn:microsoft.com/office/officeart/2008/layout/NameandTitleOrganizationalChart"/>
    <dgm:cxn modelId="{971EBB1C-AF30-4576-B97D-7B286B3BD61E}" type="presParOf" srcId="{D05FF860-E7D4-4281-B55E-59954ABF336C}" destId="{BD33D95F-0E16-4C67-9096-484F30B3C5D4}" srcOrd="2" destOrd="0" presId="urn:microsoft.com/office/officeart/2008/layout/NameandTitleOrganizationalChart"/>
    <dgm:cxn modelId="{837D0B6B-8D0E-44A4-AF52-2ED299CB08A2}" type="presParOf" srcId="{850C16B6-4872-4F55-BDF1-0C919A78599F}" destId="{E2B741B0-D212-41EF-BC64-A72A2DBFA6A9}" srcOrd="1" destOrd="0" presId="urn:microsoft.com/office/officeart/2008/layout/NameandTitleOrganizationalChart"/>
    <dgm:cxn modelId="{C3B049BC-E6E9-4975-9562-B2DC5C537BE3}" type="presParOf" srcId="{E2B741B0-D212-41EF-BC64-A72A2DBFA6A9}" destId="{4749741F-F9E9-4920-BF4C-805516AB305B}" srcOrd="0" destOrd="0" presId="urn:microsoft.com/office/officeart/2008/layout/NameandTitleOrganizationalChart"/>
    <dgm:cxn modelId="{6C2628B2-DDC2-4FAB-8091-D9F98452CBC7}" type="presParOf" srcId="{4749741F-F9E9-4920-BF4C-805516AB305B}" destId="{1F10703E-CFEF-45D4-AAD8-5DAA2F869E48}" srcOrd="0" destOrd="0" presId="urn:microsoft.com/office/officeart/2008/layout/NameandTitleOrganizationalChart"/>
    <dgm:cxn modelId="{03598D4C-2BCE-4FB1-BEA4-BFC52815562F}" type="presParOf" srcId="{4749741F-F9E9-4920-BF4C-805516AB305B}" destId="{04979496-16E4-43DA-A929-14299BE3C751}" srcOrd="1" destOrd="0" presId="urn:microsoft.com/office/officeart/2008/layout/NameandTitleOrganizationalChart"/>
    <dgm:cxn modelId="{3904C20B-1953-402E-8AC5-120E45CA5F55}" type="presParOf" srcId="{4749741F-F9E9-4920-BF4C-805516AB305B}" destId="{746D7DAC-A86A-487F-A5A4-3E4925AD3B82}" srcOrd="2" destOrd="0" presId="urn:microsoft.com/office/officeart/2008/layout/NameandTitleOrganizationalChart"/>
    <dgm:cxn modelId="{747EA62B-5D8F-48C3-BBE9-AFC2D52F9394}" type="presParOf" srcId="{E2B741B0-D212-41EF-BC64-A72A2DBFA6A9}" destId="{CAC62B0A-628E-4FB9-B8D6-70D978445D07}" srcOrd="1" destOrd="0" presId="urn:microsoft.com/office/officeart/2008/layout/NameandTitleOrganizationalChart"/>
    <dgm:cxn modelId="{0ACFF9D6-505D-4435-BF9A-BA227B847CC6}" type="presParOf" srcId="{CAC62B0A-628E-4FB9-B8D6-70D978445D07}" destId="{F65E7215-D139-4EEB-94BB-1833A7EEBD54}" srcOrd="0" destOrd="0" presId="urn:microsoft.com/office/officeart/2008/layout/NameandTitleOrganizationalChart"/>
    <dgm:cxn modelId="{F42A448B-F7C8-4D53-B696-DCD49C40D0CE}" type="presParOf" srcId="{CAC62B0A-628E-4FB9-B8D6-70D978445D07}" destId="{60FEDE76-3F07-455A-91D5-4581045CC740}" srcOrd="1" destOrd="0" presId="urn:microsoft.com/office/officeart/2008/layout/NameandTitleOrganizationalChart"/>
    <dgm:cxn modelId="{23D070CE-38D6-4263-9B46-6289C3A6E5AC}" type="presParOf" srcId="{60FEDE76-3F07-455A-91D5-4581045CC740}" destId="{FE7DDD4D-BC0A-4489-AF39-A21B9511E982}" srcOrd="0" destOrd="0" presId="urn:microsoft.com/office/officeart/2008/layout/NameandTitleOrganizationalChart"/>
    <dgm:cxn modelId="{FE1DBCDF-83B9-4191-90FC-83B1BCD8E300}" type="presParOf" srcId="{FE7DDD4D-BC0A-4489-AF39-A21B9511E982}" destId="{427E1D9A-DA31-4F84-BDDB-5F547C5FA5C3}" srcOrd="0" destOrd="0" presId="urn:microsoft.com/office/officeart/2008/layout/NameandTitleOrganizationalChart"/>
    <dgm:cxn modelId="{A664CA40-F9B3-4C21-AE48-AB6F55A079BD}" type="presParOf" srcId="{FE7DDD4D-BC0A-4489-AF39-A21B9511E982}" destId="{677A3BCB-2498-4337-8748-35DB34E369A2}" srcOrd="1" destOrd="0" presId="urn:microsoft.com/office/officeart/2008/layout/NameandTitleOrganizationalChart"/>
    <dgm:cxn modelId="{3119273A-966D-4EDE-97D8-A9F69F4E3EBC}" type="presParOf" srcId="{FE7DDD4D-BC0A-4489-AF39-A21B9511E982}" destId="{2B7B79A1-2728-4FB5-B308-B95994130CC6}" srcOrd="2" destOrd="0" presId="urn:microsoft.com/office/officeart/2008/layout/NameandTitleOrganizationalChart"/>
    <dgm:cxn modelId="{7AB5ABEF-FC46-445A-BACE-53AF8E062D95}" type="presParOf" srcId="{60FEDE76-3F07-455A-91D5-4581045CC740}" destId="{23FF475D-A99E-4D2A-90F5-E89A946FE5A1}" srcOrd="1" destOrd="0" presId="urn:microsoft.com/office/officeart/2008/layout/NameandTitleOrganizationalChart"/>
    <dgm:cxn modelId="{D828DE1B-F62A-462F-814C-A91BF5B0C32A}" type="presParOf" srcId="{60FEDE76-3F07-455A-91D5-4581045CC740}" destId="{85BBA833-8966-408A-96AE-312FBDFE20F0}" srcOrd="2" destOrd="0" presId="urn:microsoft.com/office/officeart/2008/layout/NameandTitleOrganizationalChart"/>
    <dgm:cxn modelId="{494A574F-9467-40C1-B1BE-FF84587F1B0C}" type="presParOf" srcId="{CAC62B0A-628E-4FB9-B8D6-70D978445D07}" destId="{BFFE2629-61D3-40FA-B877-775E528EEEC5}" srcOrd="2" destOrd="0" presId="urn:microsoft.com/office/officeart/2008/layout/NameandTitleOrganizationalChart"/>
    <dgm:cxn modelId="{4F07784C-503C-4DAB-B20F-21D56B0B5322}" type="presParOf" srcId="{CAC62B0A-628E-4FB9-B8D6-70D978445D07}" destId="{881C1387-22C5-495E-A2DB-B9376D824848}" srcOrd="3" destOrd="0" presId="urn:microsoft.com/office/officeart/2008/layout/NameandTitleOrganizationalChart"/>
    <dgm:cxn modelId="{F112D6AE-D13D-4A57-839E-BA340B9EDC7B}" type="presParOf" srcId="{881C1387-22C5-495E-A2DB-B9376D824848}" destId="{80F507BE-3C6C-4455-AC6F-95113CECFFDA}" srcOrd="0" destOrd="0" presId="urn:microsoft.com/office/officeart/2008/layout/NameandTitleOrganizationalChart"/>
    <dgm:cxn modelId="{46F62FC2-70AD-4249-83BA-A24A045E4315}" type="presParOf" srcId="{80F507BE-3C6C-4455-AC6F-95113CECFFDA}" destId="{44A28307-DF68-4880-AE65-56248D7A864F}" srcOrd="0" destOrd="0" presId="urn:microsoft.com/office/officeart/2008/layout/NameandTitleOrganizationalChart"/>
    <dgm:cxn modelId="{B3844A1F-EE88-4FCE-ADCE-00DC5DCA2D3F}" type="presParOf" srcId="{80F507BE-3C6C-4455-AC6F-95113CECFFDA}" destId="{D3E21B28-9558-444A-BA01-7DA0C4340E56}" srcOrd="1" destOrd="0" presId="urn:microsoft.com/office/officeart/2008/layout/NameandTitleOrganizationalChart"/>
    <dgm:cxn modelId="{999CCDDB-D452-42A0-8902-648272C904A6}" type="presParOf" srcId="{80F507BE-3C6C-4455-AC6F-95113CECFFDA}" destId="{4F2573B3-AC6A-4B4E-BE79-CEE8A9992AE5}" srcOrd="2" destOrd="0" presId="urn:microsoft.com/office/officeart/2008/layout/NameandTitleOrganizationalChart"/>
    <dgm:cxn modelId="{B92956E0-E2DA-4843-BC1C-F38741F22935}" type="presParOf" srcId="{881C1387-22C5-495E-A2DB-B9376D824848}" destId="{835AFA84-FA0B-43AE-AF03-F68777FAAFC4}" srcOrd="1" destOrd="0" presId="urn:microsoft.com/office/officeart/2008/layout/NameandTitleOrganizationalChart"/>
    <dgm:cxn modelId="{F93BAD12-5C06-43FC-9AB2-AAE0C9F1D002}" type="presParOf" srcId="{881C1387-22C5-495E-A2DB-B9376D824848}" destId="{133620C3-AF42-410A-9E7B-2A8E97B7717F}" srcOrd="2" destOrd="0" presId="urn:microsoft.com/office/officeart/2008/layout/NameandTitleOrganizationalChart"/>
    <dgm:cxn modelId="{4A10B205-612A-46F7-A2E6-65D07E0F05A6}" type="presParOf" srcId="{CAC62B0A-628E-4FB9-B8D6-70D978445D07}" destId="{0EEFC42A-CA89-4602-96B0-083D7FE330F3}" srcOrd="4" destOrd="0" presId="urn:microsoft.com/office/officeart/2008/layout/NameandTitleOrganizationalChart"/>
    <dgm:cxn modelId="{4129AA2F-D03A-42DA-8825-E86FFA891C15}" type="presParOf" srcId="{CAC62B0A-628E-4FB9-B8D6-70D978445D07}" destId="{1B9AF5BF-6A4A-4422-92E1-8B3358133EE5}" srcOrd="5" destOrd="0" presId="urn:microsoft.com/office/officeart/2008/layout/NameandTitleOrganizationalChart"/>
    <dgm:cxn modelId="{DD660174-19EF-4E9C-935E-5696ACAECA63}" type="presParOf" srcId="{1B9AF5BF-6A4A-4422-92E1-8B3358133EE5}" destId="{9555F652-F098-4CCE-8752-8CC1579C79EA}" srcOrd="0" destOrd="0" presId="urn:microsoft.com/office/officeart/2008/layout/NameandTitleOrganizationalChart"/>
    <dgm:cxn modelId="{358B761C-E65A-455E-B2DB-F1FCC411B045}" type="presParOf" srcId="{9555F652-F098-4CCE-8752-8CC1579C79EA}" destId="{95DBFE2A-E376-42FB-9AE8-C7B1DF53DCEB}" srcOrd="0" destOrd="0" presId="urn:microsoft.com/office/officeart/2008/layout/NameandTitleOrganizationalChart"/>
    <dgm:cxn modelId="{F08E050A-473C-478F-8E81-01F6DE3D038A}" type="presParOf" srcId="{9555F652-F098-4CCE-8752-8CC1579C79EA}" destId="{94D890B9-8166-472E-9AE9-C46939E7446E}" srcOrd="1" destOrd="0" presId="urn:microsoft.com/office/officeart/2008/layout/NameandTitleOrganizationalChart"/>
    <dgm:cxn modelId="{7521A337-3EE4-4F25-9651-3FAF280CD5DE}" type="presParOf" srcId="{9555F652-F098-4CCE-8752-8CC1579C79EA}" destId="{6A232E3B-1461-4697-8E0B-EE78F7E69E3D}" srcOrd="2" destOrd="0" presId="urn:microsoft.com/office/officeart/2008/layout/NameandTitleOrganizationalChart"/>
    <dgm:cxn modelId="{10EF65C6-1107-4F5A-8F8C-3AFAF62D5429}" type="presParOf" srcId="{1B9AF5BF-6A4A-4422-92E1-8B3358133EE5}" destId="{1749518F-D666-43B8-9259-E8599A5CA4DA}" srcOrd="1" destOrd="0" presId="urn:microsoft.com/office/officeart/2008/layout/NameandTitleOrganizationalChart"/>
    <dgm:cxn modelId="{075D7D09-39D3-46B2-A6E7-A02EA9E3ADEB}" type="presParOf" srcId="{1B9AF5BF-6A4A-4422-92E1-8B3358133EE5}" destId="{B70AFB12-4C0B-4B02-B823-40F6AC2C468C}" srcOrd="2" destOrd="0" presId="urn:microsoft.com/office/officeart/2008/layout/NameandTitleOrganizationalChart"/>
    <dgm:cxn modelId="{28A52084-26BF-40C3-B8A6-5528555BC498}" type="presParOf" srcId="{CAC62B0A-628E-4FB9-B8D6-70D978445D07}" destId="{6F4B8A4D-F520-4B8B-87A8-63AA0B865838}" srcOrd="6" destOrd="0" presId="urn:microsoft.com/office/officeart/2008/layout/NameandTitleOrganizationalChart"/>
    <dgm:cxn modelId="{E4619A71-1ADD-446B-A0FC-569673AC3C1D}" type="presParOf" srcId="{CAC62B0A-628E-4FB9-B8D6-70D978445D07}" destId="{51B46402-D3DD-4EAC-9EB9-F079068BA92F}" srcOrd="7" destOrd="0" presId="urn:microsoft.com/office/officeart/2008/layout/NameandTitleOrganizationalChart"/>
    <dgm:cxn modelId="{CB769052-1E96-4458-94B8-ED9D5695B297}" type="presParOf" srcId="{51B46402-D3DD-4EAC-9EB9-F079068BA92F}" destId="{E7F2BFA9-2968-4517-8B25-247D79051124}" srcOrd="0" destOrd="0" presId="urn:microsoft.com/office/officeart/2008/layout/NameandTitleOrganizationalChart"/>
    <dgm:cxn modelId="{83CBF130-EC76-409E-945C-407728CAEC6C}" type="presParOf" srcId="{E7F2BFA9-2968-4517-8B25-247D79051124}" destId="{2F3D6CB0-C2EC-490E-A869-E4ECB47B4181}" srcOrd="0" destOrd="0" presId="urn:microsoft.com/office/officeart/2008/layout/NameandTitleOrganizationalChart"/>
    <dgm:cxn modelId="{C460D47E-44E8-46FE-AC90-FFF8B750DA89}" type="presParOf" srcId="{E7F2BFA9-2968-4517-8B25-247D79051124}" destId="{E82468A4-D9D5-458B-8AF6-1FE2D694BD54}" srcOrd="1" destOrd="0" presId="urn:microsoft.com/office/officeart/2008/layout/NameandTitleOrganizationalChart"/>
    <dgm:cxn modelId="{054B5F46-D3A3-482D-8FFD-245D91E0F2F6}" type="presParOf" srcId="{E7F2BFA9-2968-4517-8B25-247D79051124}" destId="{CE36DF83-974E-4E1E-9BEF-A007C08A9DE0}" srcOrd="2" destOrd="0" presId="urn:microsoft.com/office/officeart/2008/layout/NameandTitleOrganizationalChart"/>
    <dgm:cxn modelId="{729AC95A-B765-4A8C-8B96-8958B5E32FFB}" type="presParOf" srcId="{51B46402-D3DD-4EAC-9EB9-F079068BA92F}" destId="{56E42F0A-D891-4389-BC95-407B4C946BD7}" srcOrd="1" destOrd="0" presId="urn:microsoft.com/office/officeart/2008/layout/NameandTitleOrganizationalChart"/>
    <dgm:cxn modelId="{68F9523C-9F07-4F95-A0F4-9452B213D7CF}" type="presParOf" srcId="{51B46402-D3DD-4EAC-9EB9-F079068BA92F}" destId="{EE13F4ED-6147-4ACA-8040-47B6C96EFA1C}" srcOrd="2" destOrd="0" presId="urn:microsoft.com/office/officeart/2008/layout/NameandTitleOrganizationalChart"/>
    <dgm:cxn modelId="{7347FAF5-E723-4076-8245-5D283C0D45E5}" type="presParOf" srcId="{E2B741B0-D212-41EF-BC64-A72A2DBFA6A9}" destId="{BF4B42E0-603C-462A-9B14-BA600217E60B}" srcOrd="2" destOrd="0" presId="urn:microsoft.com/office/officeart/2008/layout/NameandTitleOrganizationalChart"/>
    <dgm:cxn modelId="{40BB84C0-1EC2-4ACA-97BC-E61128A3FC3E}" type="presParOf" srcId="{850C16B6-4872-4F55-BDF1-0C919A78599F}" destId="{25A026CA-4DD5-4547-8D61-6C51B065CB30}" srcOrd="2" destOrd="0" presId="urn:microsoft.com/office/officeart/2008/layout/NameandTitleOrganizationalChart"/>
    <dgm:cxn modelId="{A3FAAF2D-B92A-4F70-9B6B-55E69EC15142}" type="presParOf" srcId="{25A026CA-4DD5-4547-8D61-6C51B065CB30}" destId="{7306A855-43B6-4122-B24B-1E16DB5AD8A3}" srcOrd="0" destOrd="0" presId="urn:microsoft.com/office/officeart/2008/layout/NameandTitleOrganizationalChart"/>
    <dgm:cxn modelId="{7E2A91AA-9486-4CB0-BDB4-CCA6AFA80A18}" type="presParOf" srcId="{7306A855-43B6-4122-B24B-1E16DB5AD8A3}" destId="{9B8319F7-5EDC-4148-9FDE-47BD4643A613}" srcOrd="0" destOrd="0" presId="urn:microsoft.com/office/officeart/2008/layout/NameandTitleOrganizationalChart"/>
    <dgm:cxn modelId="{BB706CA2-7975-4A62-BD63-4C24714101CB}" type="presParOf" srcId="{7306A855-43B6-4122-B24B-1E16DB5AD8A3}" destId="{E0A748D1-68BC-4FC1-9C72-AC4EE19ADBC4}" srcOrd="1" destOrd="0" presId="urn:microsoft.com/office/officeart/2008/layout/NameandTitleOrganizationalChart"/>
    <dgm:cxn modelId="{B781ED24-7E42-4B42-8ACC-DE0B19183B67}" type="presParOf" srcId="{7306A855-43B6-4122-B24B-1E16DB5AD8A3}" destId="{4A28B520-6031-498F-AAE5-ED7D71B2A896}" srcOrd="2" destOrd="0" presId="urn:microsoft.com/office/officeart/2008/layout/NameandTitleOrganizationalChart"/>
    <dgm:cxn modelId="{BF259C04-1FAB-4D02-9204-D72E6AF9939A}" type="presParOf" srcId="{25A026CA-4DD5-4547-8D61-6C51B065CB30}" destId="{4EF4768E-BB18-4C71-B256-CDD8B1499664}" srcOrd="1" destOrd="0" presId="urn:microsoft.com/office/officeart/2008/layout/NameandTitleOrganizationalChart"/>
    <dgm:cxn modelId="{3A26ECA5-523E-402F-B06A-87EFA5BA6D64}" type="presParOf" srcId="{25A026CA-4DD5-4547-8D61-6C51B065CB30}" destId="{692B1F44-FDEE-416E-AC81-11371D5611D0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B8A4D-F520-4B8B-87A8-63AA0B865838}">
      <dsp:nvSpPr>
        <dsp:cNvPr id="0" name=""/>
        <dsp:cNvSpPr/>
      </dsp:nvSpPr>
      <dsp:spPr>
        <a:xfrm>
          <a:off x="3758710" y="2438067"/>
          <a:ext cx="3444575" cy="380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32"/>
              </a:lnTo>
              <a:lnTo>
                <a:pt x="3444575" y="190832"/>
              </a:lnTo>
              <a:lnTo>
                <a:pt x="3444575" y="380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FC42A-CA89-4602-96B0-083D7FE330F3}">
      <dsp:nvSpPr>
        <dsp:cNvPr id="0" name=""/>
        <dsp:cNvSpPr/>
      </dsp:nvSpPr>
      <dsp:spPr>
        <a:xfrm>
          <a:off x="3758710" y="2438067"/>
          <a:ext cx="1333124" cy="380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32"/>
              </a:lnTo>
              <a:lnTo>
                <a:pt x="1333124" y="190832"/>
              </a:lnTo>
              <a:lnTo>
                <a:pt x="1333124" y="380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E2629-61D3-40FA-B877-775E528EEEC5}">
      <dsp:nvSpPr>
        <dsp:cNvPr id="0" name=""/>
        <dsp:cNvSpPr/>
      </dsp:nvSpPr>
      <dsp:spPr>
        <a:xfrm>
          <a:off x="2980384" y="2438067"/>
          <a:ext cx="778326" cy="380964"/>
        </a:xfrm>
        <a:custGeom>
          <a:avLst/>
          <a:gdLst/>
          <a:ahLst/>
          <a:cxnLst/>
          <a:rect l="0" t="0" r="0" b="0"/>
          <a:pathLst>
            <a:path>
              <a:moveTo>
                <a:pt x="778326" y="0"/>
              </a:moveTo>
              <a:lnTo>
                <a:pt x="778326" y="190832"/>
              </a:lnTo>
              <a:lnTo>
                <a:pt x="0" y="190832"/>
              </a:lnTo>
              <a:lnTo>
                <a:pt x="0" y="380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E7215-D139-4EEB-94BB-1833A7EEBD54}">
      <dsp:nvSpPr>
        <dsp:cNvPr id="0" name=""/>
        <dsp:cNvSpPr/>
      </dsp:nvSpPr>
      <dsp:spPr>
        <a:xfrm>
          <a:off x="868933" y="2438067"/>
          <a:ext cx="2889777" cy="380964"/>
        </a:xfrm>
        <a:custGeom>
          <a:avLst/>
          <a:gdLst/>
          <a:ahLst/>
          <a:cxnLst/>
          <a:rect l="0" t="0" r="0" b="0"/>
          <a:pathLst>
            <a:path>
              <a:moveTo>
                <a:pt x="2889777" y="0"/>
              </a:moveTo>
              <a:lnTo>
                <a:pt x="2889777" y="190832"/>
              </a:lnTo>
              <a:lnTo>
                <a:pt x="0" y="190832"/>
              </a:lnTo>
              <a:lnTo>
                <a:pt x="0" y="380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94592-B3C6-4AA5-A248-CB08EFE99006}">
      <dsp:nvSpPr>
        <dsp:cNvPr id="0" name=""/>
        <dsp:cNvSpPr/>
      </dsp:nvSpPr>
      <dsp:spPr>
        <a:xfrm>
          <a:off x="2940433" y="78699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CONSEJO DE INSTITUTO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2940433" y="78699"/>
        <a:ext cx="1573807" cy="814847"/>
      </dsp:txXfrm>
    </dsp:sp>
    <dsp:sp modelId="{FC046958-10F4-4B51-82A4-599BCAD61903}">
      <dsp:nvSpPr>
        <dsp:cNvPr id="0" name=""/>
        <dsp:cNvSpPr/>
      </dsp:nvSpPr>
      <dsp:spPr>
        <a:xfrm>
          <a:off x="3505202" y="685800"/>
          <a:ext cx="1479174" cy="7491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Mario Ruiz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err="1" smtClean="0"/>
            <a:t>Cristima</a:t>
          </a:r>
          <a:r>
            <a:rPr lang="es-ES" sz="1000" kern="1200" dirty="0" smtClean="0"/>
            <a:t> Ramos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Daniel Andrade</a:t>
          </a:r>
          <a:endParaRPr lang="es-ES" sz="1000" kern="1200" dirty="0"/>
        </a:p>
      </dsp:txBody>
      <dsp:txXfrm>
        <a:off x="3505202" y="685800"/>
        <a:ext cx="1479174" cy="749149"/>
      </dsp:txXfrm>
    </dsp:sp>
    <dsp:sp modelId="{1F10703E-CFEF-45D4-AAD8-5DAA2F869E48}">
      <dsp:nvSpPr>
        <dsp:cNvPr id="0" name=""/>
        <dsp:cNvSpPr/>
      </dsp:nvSpPr>
      <dsp:spPr>
        <a:xfrm>
          <a:off x="2971806" y="1623219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JEFE DE DEPARTAMENTO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2971806" y="1623219"/>
        <a:ext cx="1573807" cy="814847"/>
      </dsp:txXfrm>
    </dsp:sp>
    <dsp:sp modelId="{04979496-16E4-43DA-A929-14299BE3C751}">
      <dsp:nvSpPr>
        <dsp:cNvPr id="0" name=""/>
        <dsp:cNvSpPr/>
      </dsp:nvSpPr>
      <dsp:spPr>
        <a:xfrm>
          <a:off x="3505199" y="2232818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Mario Ruiz</a:t>
          </a:r>
          <a:endParaRPr lang="es-ES" sz="1500" kern="1200" dirty="0"/>
        </a:p>
      </dsp:txBody>
      <dsp:txXfrm>
        <a:off x="3505199" y="2232818"/>
        <a:ext cx="1416427" cy="271615"/>
      </dsp:txXfrm>
    </dsp:sp>
    <dsp:sp modelId="{427E1D9A-DA31-4F84-BDDB-5F547C5FA5C3}">
      <dsp:nvSpPr>
        <dsp:cNvPr id="0" name=""/>
        <dsp:cNvSpPr/>
      </dsp:nvSpPr>
      <dsp:spPr>
        <a:xfrm>
          <a:off x="82029" y="2819031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VULCANOLOGIA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82029" y="2819031"/>
        <a:ext cx="1573807" cy="814847"/>
      </dsp:txXfrm>
    </dsp:sp>
    <dsp:sp modelId="{677A3BCB-2498-4337-8748-35DB34E369A2}">
      <dsp:nvSpPr>
        <dsp:cNvPr id="0" name=""/>
        <dsp:cNvSpPr/>
      </dsp:nvSpPr>
      <dsp:spPr>
        <a:xfrm>
          <a:off x="396790" y="3452801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Patricia </a:t>
          </a:r>
          <a:r>
            <a:rPr lang="es-ES" sz="1500" kern="1200" dirty="0" err="1" smtClean="0"/>
            <a:t>Mothes</a:t>
          </a:r>
          <a:endParaRPr lang="es-ES" sz="1500" kern="1200" dirty="0"/>
        </a:p>
      </dsp:txBody>
      <dsp:txXfrm>
        <a:off x="396790" y="3452801"/>
        <a:ext cx="1416427" cy="271615"/>
      </dsp:txXfrm>
    </dsp:sp>
    <dsp:sp modelId="{44A28307-DF68-4880-AE65-56248D7A864F}">
      <dsp:nvSpPr>
        <dsp:cNvPr id="0" name=""/>
        <dsp:cNvSpPr/>
      </dsp:nvSpPr>
      <dsp:spPr>
        <a:xfrm>
          <a:off x="2193480" y="2819031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SISTEMAS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2193480" y="2819031"/>
        <a:ext cx="1573807" cy="814847"/>
      </dsp:txXfrm>
    </dsp:sp>
    <dsp:sp modelId="{D3E21B28-9558-444A-BA01-7DA0C4340E56}">
      <dsp:nvSpPr>
        <dsp:cNvPr id="0" name=""/>
        <dsp:cNvSpPr/>
      </dsp:nvSpPr>
      <dsp:spPr>
        <a:xfrm>
          <a:off x="2508241" y="3452801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Jorge Aguilar</a:t>
          </a:r>
          <a:endParaRPr lang="es-ES" sz="1700" kern="1200" dirty="0"/>
        </a:p>
      </dsp:txBody>
      <dsp:txXfrm>
        <a:off x="2508241" y="3452801"/>
        <a:ext cx="1416427" cy="271615"/>
      </dsp:txXfrm>
    </dsp:sp>
    <dsp:sp modelId="{95DBFE2A-E376-42FB-9AE8-C7B1DF53DCEB}">
      <dsp:nvSpPr>
        <dsp:cNvPr id="0" name=""/>
        <dsp:cNvSpPr/>
      </dsp:nvSpPr>
      <dsp:spPr>
        <a:xfrm>
          <a:off x="4304931" y="2819031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TECNICA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4304931" y="2819031"/>
        <a:ext cx="1573807" cy="814847"/>
      </dsp:txXfrm>
    </dsp:sp>
    <dsp:sp modelId="{94D890B9-8166-472E-9AE9-C46939E7446E}">
      <dsp:nvSpPr>
        <dsp:cNvPr id="0" name=""/>
        <dsp:cNvSpPr/>
      </dsp:nvSpPr>
      <dsp:spPr>
        <a:xfrm>
          <a:off x="4619692" y="3452801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Wilson </a:t>
          </a:r>
          <a:r>
            <a:rPr lang="es-ES" sz="1400" kern="1200" dirty="0" err="1" smtClean="0"/>
            <a:t>Enriquez</a:t>
          </a:r>
          <a:endParaRPr lang="es-ES" sz="1400" kern="1200" dirty="0"/>
        </a:p>
      </dsp:txBody>
      <dsp:txXfrm>
        <a:off x="4619692" y="3452801"/>
        <a:ext cx="1416427" cy="271615"/>
      </dsp:txXfrm>
    </dsp:sp>
    <dsp:sp modelId="{2F3D6CB0-C2EC-490E-A869-E4ECB47B4181}">
      <dsp:nvSpPr>
        <dsp:cNvPr id="0" name=""/>
        <dsp:cNvSpPr/>
      </dsp:nvSpPr>
      <dsp:spPr>
        <a:xfrm>
          <a:off x="6416382" y="2819031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SISMOLOGIA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6416382" y="2819031"/>
        <a:ext cx="1573807" cy="814847"/>
      </dsp:txXfrm>
    </dsp:sp>
    <dsp:sp modelId="{E82468A4-D9D5-458B-8AF6-1FE2D694BD54}">
      <dsp:nvSpPr>
        <dsp:cNvPr id="0" name=""/>
        <dsp:cNvSpPr/>
      </dsp:nvSpPr>
      <dsp:spPr>
        <a:xfrm>
          <a:off x="6731143" y="3452801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Alexandra Alvarado</a:t>
          </a:r>
          <a:endParaRPr lang="es-ES" sz="1200" kern="1200" dirty="0"/>
        </a:p>
      </dsp:txBody>
      <dsp:txXfrm>
        <a:off x="6731143" y="3452801"/>
        <a:ext cx="1416427" cy="271615"/>
      </dsp:txXfrm>
    </dsp:sp>
    <dsp:sp modelId="{9B8319F7-5EDC-4148-9FDE-47BD4643A613}">
      <dsp:nvSpPr>
        <dsp:cNvPr id="0" name=""/>
        <dsp:cNvSpPr/>
      </dsp:nvSpPr>
      <dsp:spPr>
        <a:xfrm>
          <a:off x="3047993" y="4214020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14984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Coordinación Administrativa Financiera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3047993" y="4214020"/>
        <a:ext cx="1573807" cy="814847"/>
      </dsp:txXfrm>
    </dsp:sp>
    <dsp:sp modelId="{E0A748D1-68BC-4FC1-9C72-AC4EE19ADBC4}">
      <dsp:nvSpPr>
        <dsp:cNvPr id="0" name=""/>
        <dsp:cNvSpPr/>
      </dsp:nvSpPr>
      <dsp:spPr>
        <a:xfrm>
          <a:off x="4038595" y="4953001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Geovanna</a:t>
          </a:r>
          <a:r>
            <a:rPr lang="es-ES" sz="1400" kern="1200" dirty="0" smtClean="0"/>
            <a:t> Erazo</a:t>
          </a:r>
          <a:endParaRPr lang="es-ES" sz="1400" kern="1200" dirty="0"/>
        </a:p>
      </dsp:txBody>
      <dsp:txXfrm>
        <a:off x="4038595" y="4953001"/>
        <a:ext cx="1416427" cy="271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AC704A-3955-47AA-8E25-8280D565984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5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33F0ED-43D5-48B7-A7C3-73893A45169C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1146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F9902-6D5E-48E0-B45E-0A0582EE1CD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93807-6400-4AE3-B825-C9D3D12C5F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3F06A-75BC-4F2D-A28C-FA4335AD7AE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BE28C-841A-48CA-8252-67EAC3C2FCA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AE60F-4C30-40D3-9A74-7CB7505D5FA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4D309-CE33-4622-854A-D1FC0205CBC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184F6-802E-4D83-AA85-A949C33E9B2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F6BE8-4162-42FA-8B1F-9BFF7DC4E4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58DDA-6AC9-4931-9D2E-0DA7433A457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6F3B3-AF9C-49DA-816A-9C9CACE6AEE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886C4-D3A1-43AC-AF00-479EE56E977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DF2FF"/>
            </a:gs>
            <a:gs pos="100000">
              <a:srgbClr val="C5E9F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FAEA14-C86A-42CA-BE82-AF121A20B04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  <p:sldLayoutId id="2147483745" r:id="rId6"/>
    <p:sldLayoutId id="2147483744" r:id="rId7"/>
    <p:sldLayoutId id="2147483743" r:id="rId8"/>
    <p:sldLayoutId id="2147483742" r:id="rId9"/>
    <p:sldLayoutId id="2147483741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gepn.edu.ec/index.php/red-de-observatorios-vulcanologicos-rovi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2152650"/>
          </a:xfrm>
        </p:spPr>
        <p:txBody>
          <a:bodyPr/>
          <a:lstStyle/>
          <a:p>
            <a:pPr eaLnBrk="1" hangingPunct="1"/>
            <a:r>
              <a:rPr lang="en-US" b="1" dirty="0" smtClean="0"/>
              <a:t>RENDICION DE CUENTAS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INSTITUTO GEOFISICO   ESCUELA POLITECNICA NACIONAL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4267200"/>
            <a:ext cx="6324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810000" y="556260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Marzo 2015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EQUIPO DE RENDICION DE CUENTAS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Dr. Mario Ruiz – Responsable del proceso</a:t>
            </a:r>
          </a:p>
          <a:p>
            <a:r>
              <a:rPr lang="es-ES" dirty="0" smtClean="0"/>
              <a:t>M.P.M. </a:t>
            </a:r>
            <a:r>
              <a:rPr lang="es-ES" dirty="0" err="1" smtClean="0"/>
              <a:t>Geovanna</a:t>
            </a:r>
            <a:r>
              <a:rPr lang="es-ES" dirty="0" smtClean="0"/>
              <a:t> Erazo - Coordinadora Administrativa Financiera</a:t>
            </a:r>
          </a:p>
          <a:p>
            <a:r>
              <a:rPr lang="es-ES" dirty="0" smtClean="0"/>
              <a:t>Eco. Francisco Proaño - Responsable de Presupuesto</a:t>
            </a:r>
          </a:p>
          <a:p>
            <a:r>
              <a:rPr lang="es-ES" dirty="0" smtClean="0"/>
              <a:t>Ing. </a:t>
            </a:r>
            <a:r>
              <a:rPr lang="es-ES" dirty="0" err="1" smtClean="0"/>
              <a:t>Samy</a:t>
            </a:r>
            <a:r>
              <a:rPr lang="es-ES" dirty="0" smtClean="0"/>
              <a:t> </a:t>
            </a:r>
            <a:r>
              <a:rPr lang="es-ES" dirty="0" err="1" smtClean="0"/>
              <a:t>Manosalvas</a:t>
            </a:r>
            <a:r>
              <a:rPr lang="es-ES" dirty="0" smtClean="0"/>
              <a:t> - Gestión de comunicación.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9780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>
          <a:xfrm>
            <a:off x="1219200" y="0"/>
            <a:ext cx="7158038" cy="1371600"/>
          </a:xfrm>
        </p:spPr>
        <p:txBody>
          <a:bodyPr/>
          <a:lstStyle/>
          <a:p>
            <a:r>
              <a:rPr lang="es-EC" b="1" dirty="0" smtClean="0">
                <a:solidFill>
                  <a:schemeClr val="tx1"/>
                </a:solidFill>
              </a:rPr>
              <a:t>MONITOREO VOLCANICO</a:t>
            </a:r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525963"/>
          </a:xfrm>
        </p:spPr>
        <p:txBody>
          <a:bodyPr/>
          <a:lstStyle/>
          <a:p>
            <a:r>
              <a:rPr lang="es-EC" dirty="0" smtClean="0"/>
              <a:t>Monitoreo </a:t>
            </a:r>
            <a:r>
              <a:rPr lang="es-EC" dirty="0" err="1" smtClean="0"/>
              <a:t>multi-parametrico</a:t>
            </a:r>
            <a:r>
              <a:rPr lang="es-EC" dirty="0" smtClean="0"/>
              <a:t> de los volcanes: </a:t>
            </a:r>
            <a:r>
              <a:rPr lang="es-ES_tradnl" dirty="0"/>
              <a:t>Cotopaxi, Tungurahua, Reventador, Cayambe, </a:t>
            </a:r>
            <a:r>
              <a:rPr lang="es-ES_tradnl" dirty="0" err="1"/>
              <a:t>Antisana</a:t>
            </a:r>
            <a:r>
              <a:rPr lang="es-ES_tradnl" dirty="0"/>
              <a:t>, Guagua Pichicha, </a:t>
            </a:r>
            <a:r>
              <a:rPr lang="es-ES_tradnl" dirty="0" err="1" smtClean="0"/>
              <a:t>Cuicocha</a:t>
            </a:r>
            <a:r>
              <a:rPr lang="es-ES_tradnl" dirty="0"/>
              <a:t>, Chimborazo, </a:t>
            </a:r>
            <a:r>
              <a:rPr lang="es-ES_tradnl" dirty="0" err="1" smtClean="0"/>
              <a:t>Sangay</a:t>
            </a:r>
            <a:r>
              <a:rPr lang="es-ES_tradnl" dirty="0" smtClean="0"/>
              <a:t>, </a:t>
            </a:r>
            <a:r>
              <a:rPr lang="es-ES_tradnl" dirty="0"/>
              <a:t>Cerro Negro - Chiles, </a:t>
            </a:r>
            <a:r>
              <a:rPr lang="es-ES_tradnl" dirty="0" smtClean="0"/>
              <a:t>Sierra Negra</a:t>
            </a:r>
            <a:endParaRPr lang="es-ES_tradnl" dirty="0"/>
          </a:p>
          <a:p>
            <a:r>
              <a:rPr lang="es-ES_tradnl" dirty="0" smtClean="0"/>
              <a:t>Monitoreo básico de </a:t>
            </a:r>
            <a:r>
              <a:rPr lang="es-ES_tradnl" dirty="0" err="1" smtClean="0"/>
              <a:t>Atacazo-Ninahuilca</a:t>
            </a:r>
            <a:r>
              <a:rPr lang="es-ES_tradnl" dirty="0"/>
              <a:t>, Imbabura, </a:t>
            </a:r>
            <a:r>
              <a:rPr lang="es-ES_tradnl" dirty="0" err="1" smtClean="0"/>
              <a:t>Chachimbiro</a:t>
            </a:r>
            <a:r>
              <a:rPr lang="es-ES_tradnl" dirty="0"/>
              <a:t>, </a:t>
            </a:r>
            <a:r>
              <a:rPr lang="es-ES_tradnl" dirty="0" err="1"/>
              <a:t>Quilotoa</a:t>
            </a:r>
            <a:r>
              <a:rPr lang="es-ES_tradnl" dirty="0"/>
              <a:t>, </a:t>
            </a:r>
            <a:r>
              <a:rPr lang="es-ES_tradnl" dirty="0" smtClean="0"/>
              <a:t>Cerro </a:t>
            </a:r>
            <a:r>
              <a:rPr lang="es-ES_tradnl" dirty="0"/>
              <a:t>Azul, Alcedo y </a:t>
            </a:r>
            <a:r>
              <a:rPr lang="es-ES_tradnl" dirty="0" smtClean="0"/>
              <a:t>Fernandina</a:t>
            </a:r>
          </a:p>
          <a:p>
            <a:r>
              <a:rPr lang="es-EC" dirty="0" smtClean="0"/>
              <a:t>Observatorio del Volcán Tungurahua (OVT).  Funcionamiento 365 días – 24 horas/ día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pPr marL="0" indent="0">
              <a:buNone/>
            </a:pP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84150"/>
            <a:ext cx="8077201" cy="615950"/>
          </a:xfrm>
        </p:spPr>
        <p:txBody>
          <a:bodyPr/>
          <a:lstStyle/>
          <a:p>
            <a:r>
              <a:rPr lang="es-EC" sz="2800" b="1" dirty="0" smtClean="0">
                <a:solidFill>
                  <a:schemeClr val="tx1"/>
                </a:solidFill>
              </a:rPr>
              <a:t>Observatorio Volcánico Tungurahua (OVT</a:t>
            </a:r>
            <a:r>
              <a:rPr lang="es-ES" sz="2800" b="1" dirty="0" smtClean="0">
                <a:solidFill>
                  <a:schemeClr val="tx1"/>
                </a:solidFill>
              </a:rPr>
              <a:t> )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113" y="953847"/>
            <a:ext cx="8863012" cy="2941637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s-EC" sz="2000" dirty="0" smtClean="0"/>
              <a:t>6 estaciones de banda ancha (Cooperación Japón JICA)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6 estaciones sísmicas de periodo corto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5 sensores de infrasonido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4 receptores de GPS de alta precisión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5 inclinómetros electrónicos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6 quebradas con monitoreo de flujos de escombros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4 detectores de gases SO2</a:t>
            </a:r>
          </a:p>
          <a:p>
            <a:pPr lvl="1">
              <a:lnSpc>
                <a:spcPct val="80000"/>
              </a:lnSpc>
            </a:pPr>
            <a:r>
              <a:rPr lang="es-EC" sz="2000" dirty="0" smtClean="0"/>
              <a:t>4 cámaras de video</a:t>
            </a:r>
          </a:p>
          <a:p>
            <a:pPr lvl="1">
              <a:lnSpc>
                <a:spcPct val="80000"/>
              </a:lnSpc>
            </a:pPr>
            <a:endParaRPr lang="es-EC" sz="2000" dirty="0" smtClean="0"/>
          </a:p>
          <a:p>
            <a:pPr lvl="1">
              <a:lnSpc>
                <a:spcPct val="80000"/>
              </a:lnSpc>
            </a:pPr>
            <a:endParaRPr lang="es-EC" sz="2000" dirty="0"/>
          </a:p>
          <a:p>
            <a:pPr lvl="1">
              <a:lnSpc>
                <a:spcPct val="80000"/>
              </a:lnSpc>
            </a:pPr>
            <a:endParaRPr lang="es-EC" sz="2400" dirty="0" smtClean="0"/>
          </a:p>
          <a:p>
            <a:pPr lvl="1">
              <a:lnSpc>
                <a:spcPct val="80000"/>
              </a:lnSpc>
            </a:pPr>
            <a:endParaRPr lang="es-EC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13" y="3533775"/>
            <a:ext cx="3867150" cy="25717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107763" dir="2700000" sx="1000" sy="1000" algn="ctr" rotWithShape="0">
              <a:schemeClr val="bg2"/>
            </a:outerShdw>
          </a:effectLst>
        </p:spPr>
      </p:pic>
      <p:pic>
        <p:nvPicPr>
          <p:cNvPr id="1030" name="Picture 3" descr="IMG_2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1288" y="3569938"/>
            <a:ext cx="26257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3" descr="D:\DATOS-LILIANA\tungurahua-erupción2006\agosto\BMAS_BHZ_2006-07-1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3569938"/>
            <a:ext cx="31337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393488"/>
              </p:ext>
            </p:extLst>
          </p:nvPr>
        </p:nvGraphicFramePr>
        <p:xfrm>
          <a:off x="2688432" y="5242441"/>
          <a:ext cx="2633662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0" name="Imagen de mapa de bits" r:id="rId6" imgW="9142857" imgH="7020905" progId="Paint.Picture">
                  <p:embed/>
                </p:oleObj>
              </mc:Choice>
              <mc:Fallback>
                <p:oleObj name="Imagen de mapa de bits" r:id="rId6" imgW="9142857" imgH="7020905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8432" y="5242441"/>
                        <a:ext cx="2633662" cy="1495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533400" y="6553200"/>
            <a:ext cx="20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www.igepn.edu.ec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MONITOREO VOLCANICO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Implementacion</a:t>
            </a:r>
            <a:r>
              <a:rPr lang="es-ES" dirty="0" smtClean="0"/>
              <a:t> de Observatorios </a:t>
            </a:r>
            <a:r>
              <a:rPr lang="es-ES" dirty="0" err="1" smtClean="0"/>
              <a:t>Volcanicos</a:t>
            </a:r>
            <a:r>
              <a:rPr lang="es-ES" dirty="0" smtClean="0"/>
              <a:t> Virtuales de 14 volcanes (</a:t>
            </a:r>
            <a:r>
              <a:rPr lang="es-ES" u="sng" dirty="0" smtClean="0">
                <a:hlinkClick r:id="rId2"/>
              </a:rPr>
              <a:t>http</a:t>
            </a:r>
            <a:r>
              <a:rPr lang="es-ES" u="sng" dirty="0">
                <a:hlinkClick r:id="rId2"/>
              </a:rPr>
              <a:t>://</a:t>
            </a:r>
            <a:r>
              <a:rPr lang="es-ES" u="sng" dirty="0" smtClean="0">
                <a:hlinkClick r:id="rId2"/>
              </a:rPr>
              <a:t>www.igepn.edu.ec/index.php/red-de-observatorios-vulcanologicos-rovig</a:t>
            </a:r>
            <a:endParaRPr lang="es-ES" u="sng" dirty="0" smtClean="0"/>
          </a:p>
          <a:p>
            <a:r>
              <a:rPr lang="es-ES" u="sng" dirty="0" smtClean="0"/>
              <a:t>Seguimiento intenso de la actividad del Tungurahua, Reventador y Chiles </a:t>
            </a:r>
            <a:r>
              <a:rPr lang="es-ES" u="sng" smtClean="0"/>
              <a:t>Cerro Negro</a:t>
            </a:r>
            <a:endParaRPr lang="es-ES" u="sng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1308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MONITOREO SISMICO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Red Sísmica Nacional RENSIG con 69 estaciones de banda ancha y 30 estaciones de periodo corto.  </a:t>
            </a:r>
            <a:r>
              <a:rPr lang="es-ES" dirty="0" err="1" smtClean="0"/>
              <a:t>Deteccion</a:t>
            </a:r>
            <a:r>
              <a:rPr lang="es-ES" dirty="0" smtClean="0"/>
              <a:t>, calculo del epicentro, magnitud y reporte </a:t>
            </a:r>
            <a:r>
              <a:rPr lang="es-ES" dirty="0" err="1" smtClean="0"/>
              <a:t>automatico</a:t>
            </a:r>
            <a:r>
              <a:rPr lang="es-ES" dirty="0" smtClean="0"/>
              <a:t> en 3 minutos de sismos con </a:t>
            </a:r>
            <a:r>
              <a:rPr lang="es-ES" dirty="0" err="1" smtClean="0"/>
              <a:t>Mag</a:t>
            </a:r>
            <a:r>
              <a:rPr lang="es-ES" dirty="0" smtClean="0"/>
              <a:t> &gt; 3.0</a:t>
            </a:r>
          </a:p>
          <a:p>
            <a:r>
              <a:rPr lang="es-ES" dirty="0" smtClean="0"/>
              <a:t>Red Nacional de </a:t>
            </a:r>
            <a:r>
              <a:rPr lang="es-ES" dirty="0" err="1" smtClean="0"/>
              <a:t>Acelerografos</a:t>
            </a:r>
            <a:r>
              <a:rPr lang="es-ES" dirty="0" smtClean="0"/>
              <a:t> con 85 sensores preferentemente en centros urbanos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7081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MONITOREO SISMICO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Eventos importantes en el 2014</a:t>
            </a:r>
          </a:p>
          <a:p>
            <a:r>
              <a:rPr lang="es-ES" dirty="0" smtClean="0"/>
              <a:t>Sismo del 25 de Marzo. </a:t>
            </a:r>
            <a:r>
              <a:rPr lang="es-ES" dirty="0" err="1" smtClean="0"/>
              <a:t>Mag</a:t>
            </a:r>
            <a:r>
              <a:rPr lang="es-ES" dirty="0" smtClean="0"/>
              <a:t>. 5.6</a:t>
            </a:r>
          </a:p>
          <a:p>
            <a:r>
              <a:rPr lang="es-ES" dirty="0" smtClean="0"/>
              <a:t>Sismo del 12 de Agosto. </a:t>
            </a:r>
            <a:r>
              <a:rPr lang="es-ES" dirty="0" err="1" smtClean="0"/>
              <a:t>Mag</a:t>
            </a:r>
            <a:r>
              <a:rPr lang="es-ES" dirty="0" smtClean="0"/>
              <a:t>. 5.1</a:t>
            </a:r>
          </a:p>
          <a:p>
            <a:r>
              <a:rPr lang="es-ES" dirty="0" smtClean="0"/>
              <a:t>Sismo del 20 de Octubre. </a:t>
            </a:r>
            <a:r>
              <a:rPr lang="es-ES" dirty="0" err="1" smtClean="0"/>
              <a:t>Mag</a:t>
            </a:r>
            <a:r>
              <a:rPr lang="es-ES" dirty="0" smtClean="0"/>
              <a:t>. 5.7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5171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CONVENIOS Y PROYECTOS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Proyecto de Inversión Generación de Capacidades para la Difusión de Alertas Tempranas</a:t>
            </a:r>
          </a:p>
          <a:p>
            <a:r>
              <a:rPr lang="es-ES" sz="2800" dirty="0" smtClean="0"/>
              <a:t>Secretaria de Gestión de Riesgos </a:t>
            </a:r>
          </a:p>
          <a:p>
            <a:r>
              <a:rPr lang="es-ES" sz="2800" dirty="0" err="1" smtClean="0"/>
              <a:t>Geoparque</a:t>
            </a:r>
            <a:r>
              <a:rPr lang="es-ES" sz="2800" dirty="0" smtClean="0"/>
              <a:t> del volcán Tungurahua</a:t>
            </a:r>
          </a:p>
          <a:p>
            <a:r>
              <a:rPr lang="es-ES" sz="2800" dirty="0" smtClean="0"/>
              <a:t>Convenio con </a:t>
            </a:r>
            <a:r>
              <a:rPr lang="es-ES" sz="2800" dirty="0" err="1" smtClean="0"/>
              <a:t>Hidroagoyan</a:t>
            </a:r>
            <a:endParaRPr lang="es-ES" sz="2800" dirty="0" smtClean="0"/>
          </a:p>
          <a:p>
            <a:r>
              <a:rPr lang="es-ES" sz="2800" dirty="0" smtClean="0"/>
              <a:t>Convenio OCP</a:t>
            </a:r>
          </a:p>
          <a:p>
            <a:r>
              <a:rPr lang="es-ES" sz="2800" dirty="0" smtClean="0"/>
              <a:t>Convenio Dirección de Aviación Civil</a:t>
            </a:r>
          </a:p>
          <a:p>
            <a:r>
              <a:rPr lang="es-ES" sz="2800" dirty="0" smtClean="0"/>
              <a:t>Convenio EPN – Instituto </a:t>
            </a:r>
            <a:r>
              <a:rPr lang="es-ES" sz="2800" dirty="0" err="1" smtClean="0"/>
              <a:t>Geografico</a:t>
            </a:r>
            <a:r>
              <a:rPr lang="es-ES" sz="2800" dirty="0" smtClean="0"/>
              <a:t> Militar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7867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CONVENIOS Y PROYECTOS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244" y="1406014"/>
            <a:ext cx="8229600" cy="4525963"/>
          </a:xfrm>
        </p:spPr>
        <p:txBody>
          <a:bodyPr/>
          <a:lstStyle/>
          <a:p>
            <a:r>
              <a:rPr lang="es-ES" dirty="0" smtClean="0"/>
              <a:t>Convenios Internacionales:</a:t>
            </a:r>
          </a:p>
          <a:p>
            <a:r>
              <a:rPr lang="es-ES" dirty="0" smtClean="0"/>
              <a:t>Laboratorio Mixto Internacional con el IRD y universidades de Francia</a:t>
            </a:r>
          </a:p>
          <a:p>
            <a:r>
              <a:rPr lang="es-ES" dirty="0" smtClean="0"/>
              <a:t>Servicio Geológico </a:t>
            </a:r>
            <a:r>
              <a:rPr lang="es-ES" dirty="0"/>
              <a:t>Colombiano</a:t>
            </a:r>
          </a:p>
          <a:p>
            <a:r>
              <a:rPr lang="es-ES" dirty="0"/>
              <a:t>Proyecto </a:t>
            </a:r>
            <a:r>
              <a:rPr lang="es-ES" dirty="0" smtClean="0"/>
              <a:t>Vuelco: Escenario Eruptivo </a:t>
            </a:r>
            <a:r>
              <a:rPr lang="es-ES" dirty="0" err="1" smtClean="0"/>
              <a:t>Volcan</a:t>
            </a:r>
            <a:r>
              <a:rPr lang="es-ES" dirty="0" smtClean="0"/>
              <a:t> Cotopaxi.</a:t>
            </a:r>
            <a:endParaRPr lang="es-ES" dirty="0"/>
          </a:p>
          <a:p>
            <a:r>
              <a:rPr lang="es-ES" dirty="0"/>
              <a:t>Proyecto JICA: Mejoramiento de la capacidad de detección de terremotos y </a:t>
            </a:r>
            <a:r>
              <a:rPr lang="es-ES" dirty="0" smtClean="0"/>
              <a:t>tsunamis</a:t>
            </a:r>
          </a:p>
          <a:p>
            <a:r>
              <a:rPr lang="es-ES" dirty="0" smtClean="0"/>
              <a:t>Proyecto Canje de Deuda con España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3032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DOCENCIA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Tramite de aprobación de programa de Doctorado en Ciencias de la Tierra</a:t>
            </a:r>
          </a:p>
          <a:p>
            <a:r>
              <a:rPr lang="es-ES" dirty="0" err="1" smtClean="0"/>
              <a:t>Continuacion</a:t>
            </a:r>
            <a:r>
              <a:rPr lang="es-ES" dirty="0" smtClean="0"/>
              <a:t> del programa de </a:t>
            </a:r>
            <a:r>
              <a:rPr lang="es-ES" dirty="0" err="1" smtClean="0"/>
              <a:t>Maestria</a:t>
            </a:r>
            <a:r>
              <a:rPr lang="es-ES" dirty="0" smtClean="0"/>
              <a:t> en </a:t>
            </a:r>
            <a:r>
              <a:rPr lang="es-ES" dirty="0" err="1" smtClean="0"/>
              <a:t>Evaluacion</a:t>
            </a:r>
            <a:r>
              <a:rPr lang="es-ES" dirty="0" smtClean="0"/>
              <a:t> de la Amenaza y </a:t>
            </a:r>
            <a:r>
              <a:rPr lang="es-ES" dirty="0" err="1" smtClean="0"/>
              <a:t>Gestion</a:t>
            </a:r>
            <a:r>
              <a:rPr lang="es-ES" dirty="0" smtClean="0"/>
              <a:t> del Riesgo</a:t>
            </a:r>
          </a:p>
          <a:p>
            <a:r>
              <a:rPr lang="es-ES" dirty="0" smtClean="0"/>
              <a:t>Apoyo a programas de pregrado en </a:t>
            </a:r>
            <a:r>
              <a:rPr lang="es-ES" dirty="0" err="1" smtClean="0"/>
              <a:t>Geologia</a:t>
            </a:r>
            <a:r>
              <a:rPr lang="es-ES" dirty="0" smtClean="0"/>
              <a:t>, </a:t>
            </a:r>
            <a:r>
              <a:rPr lang="es-ES" dirty="0" err="1" smtClean="0"/>
              <a:t>Ingenieria</a:t>
            </a:r>
            <a:r>
              <a:rPr lang="es-ES" dirty="0" smtClean="0"/>
              <a:t> Civil, </a:t>
            </a:r>
            <a:r>
              <a:rPr lang="es-ES" dirty="0" err="1" smtClean="0"/>
              <a:t>Electrica</a:t>
            </a:r>
            <a:r>
              <a:rPr lang="es-ES" dirty="0" smtClean="0"/>
              <a:t>, etc.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6868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INVESTIGACION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10 artículos científicos publicados en revistas internacionales de alto impacto</a:t>
            </a:r>
          </a:p>
          <a:p>
            <a:r>
              <a:rPr lang="es-ES" dirty="0" smtClean="0"/>
              <a:t>28 presentaciones en congresos internacionales</a:t>
            </a:r>
          </a:p>
          <a:p>
            <a:r>
              <a:rPr lang="es-ES" dirty="0" smtClean="0"/>
              <a:t>Apoyo dinámico a las actividades de monitoreo.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676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ESQUEMA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EC" sz="2800" dirty="0" smtClean="0"/>
          </a:p>
          <a:p>
            <a:pPr eaLnBrk="1" hangingPunct="1">
              <a:lnSpc>
                <a:spcPct val="80000"/>
              </a:lnSpc>
            </a:pPr>
            <a:r>
              <a:rPr lang="es-EC" sz="2800" dirty="0" smtClean="0"/>
              <a:t>Por </a:t>
            </a:r>
            <a:r>
              <a:rPr lang="es-EC" sz="2800" dirty="0" smtClean="0"/>
              <a:t>qué </a:t>
            </a:r>
            <a:r>
              <a:rPr lang="es-EC" sz="2800" dirty="0" smtClean="0"/>
              <a:t>estudiar y monitorear los sismos y volcanes?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dirty="0" smtClean="0"/>
              <a:t>Presentación del Instituto Geofísico de la escuela Politécnica Nacional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dirty="0" smtClean="0"/>
              <a:t>Proceso de rendición de cuentas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dirty="0" smtClean="0"/>
              <a:t>Informe de Gestión 2014</a:t>
            </a:r>
          </a:p>
        </p:txBody>
      </p:sp>
    </p:spTree>
    <p:extLst>
      <p:ext uri="{BB962C8B-B14F-4D97-AF65-F5344CB8AC3E}">
        <p14:creationId xmlns:p14="http://schemas.microsoft.com/office/powerpoint/2010/main" val="23321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r>
              <a:rPr lang="es-ES" dirty="0" smtClean="0"/>
              <a:t>GRACIAS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4387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5029200" y="1428750"/>
            <a:ext cx="3951288" cy="527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C" sz="2400" dirty="0" smtClean="0"/>
              <a:t>84 centros </a:t>
            </a:r>
            <a:r>
              <a:rPr lang="es-EC" sz="2400" dirty="0"/>
              <a:t>volcánicos</a:t>
            </a:r>
          </a:p>
          <a:p>
            <a:pPr marL="342900" indent="-342900">
              <a:spcBef>
                <a:spcPct val="20000"/>
              </a:spcBef>
            </a:pPr>
            <a:endParaRPr lang="es-EC" sz="2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C" sz="2400" dirty="0" smtClean="0"/>
              <a:t>13</a:t>
            </a:r>
            <a:r>
              <a:rPr lang="es-EC" sz="2400" dirty="0" smtClean="0"/>
              <a:t> </a:t>
            </a:r>
            <a:r>
              <a:rPr lang="es-EC" sz="2400" dirty="0"/>
              <a:t>volcanes potencialmente activos (con erupciones reconocidas durante los últimos 10 mil años).</a:t>
            </a:r>
          </a:p>
          <a:p>
            <a:pPr marL="342900" indent="-342900">
              <a:spcBef>
                <a:spcPct val="20000"/>
              </a:spcBef>
            </a:pPr>
            <a:endParaRPr lang="es-EC" sz="2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C" sz="2400" dirty="0"/>
              <a:t>8 volcanes con actividad histórica ( desde el año 1532</a:t>
            </a:r>
            <a:r>
              <a:rPr lang="es-EC" sz="2400" dirty="0" smtClean="0"/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C" sz="2400" dirty="0" smtClean="0"/>
              <a:t>3 volcanes con actividad en el ultimo año</a:t>
            </a:r>
            <a:endParaRPr lang="es-EC" sz="2400" dirty="0"/>
          </a:p>
        </p:txBody>
      </p:sp>
      <p:sp>
        <p:nvSpPr>
          <p:cNvPr id="5124" name="4 CuadroTexto"/>
          <p:cNvSpPr txBox="1">
            <a:spLocks noChangeArrowheads="1"/>
          </p:cNvSpPr>
          <p:nvPr/>
        </p:nvSpPr>
        <p:spPr bwMode="auto">
          <a:xfrm>
            <a:off x="4929188" y="214313"/>
            <a:ext cx="407193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/>
              <a:t> VOLCANISMO en el ECUADOR</a:t>
            </a:r>
            <a:endParaRPr lang="es-ES" sz="32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/>
          <a:stretch>
            <a:fillRect/>
          </a:stretch>
        </p:blipFill>
        <p:spPr bwMode="auto">
          <a:xfrm>
            <a:off x="234950" y="175061"/>
            <a:ext cx="4413250" cy="663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780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299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01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C" sz="3200" dirty="0" smtClean="0">
                <a:solidFill>
                  <a:schemeClr val="tx1"/>
                </a:solidFill>
              </a:rPr>
              <a:t>Actividad Sísmica en Ecuador</a:t>
            </a:r>
            <a:endParaRPr lang="es-EC" sz="3200" dirty="0">
              <a:solidFill>
                <a:schemeClr val="tx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1812" y="6023554"/>
            <a:ext cx="4040188" cy="639762"/>
          </a:xfrm>
        </p:spPr>
        <p:txBody>
          <a:bodyPr>
            <a:normAutofit fontScale="55000" lnSpcReduction="20000"/>
          </a:bodyPr>
          <a:lstStyle/>
          <a:p>
            <a:endParaRPr lang="es-EC" b="1" dirty="0" smtClean="0">
              <a:latin typeface="Times New Roman"/>
              <a:ea typeface="Calibri"/>
              <a:cs typeface="Times New Roman"/>
            </a:endParaRPr>
          </a:p>
          <a:p>
            <a:r>
              <a:rPr lang="es-EC" b="1" dirty="0" smtClean="0">
                <a:latin typeface="Times New Roman"/>
                <a:ea typeface="Calibri"/>
                <a:cs typeface="Times New Roman"/>
              </a:rPr>
              <a:t>Mapa </a:t>
            </a:r>
            <a:r>
              <a:rPr lang="es-EC" b="1" dirty="0">
                <a:latin typeface="Times New Roman"/>
                <a:ea typeface="Calibri"/>
                <a:cs typeface="Times New Roman"/>
              </a:rPr>
              <a:t>con la sismicidad histórica (1541-1986) e instrumental (1987-2008)</a:t>
            </a:r>
            <a:endParaRPr lang="es-EC" sz="3200" dirty="0">
              <a:latin typeface="Calibri"/>
              <a:ea typeface="Calibri"/>
              <a:cs typeface="Times New Roman"/>
            </a:endParaRPr>
          </a:p>
          <a:p>
            <a:endParaRPr lang="es-EC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31627" y="6023554"/>
            <a:ext cx="4041775" cy="639762"/>
          </a:xfrm>
        </p:spPr>
        <p:txBody>
          <a:bodyPr>
            <a:normAutofit/>
          </a:bodyPr>
          <a:lstStyle/>
          <a:p>
            <a:r>
              <a:rPr lang="es-EC" sz="1700" b="1" dirty="0" smtClean="0">
                <a:latin typeface="Times New Roman"/>
                <a:ea typeface="Calibri"/>
                <a:cs typeface="Times New Roman"/>
              </a:rPr>
              <a:t>Distribución de intensidades sísmicas en </a:t>
            </a:r>
            <a:r>
              <a:rPr lang="es-EC" sz="1700" b="1" dirty="0">
                <a:latin typeface="Times New Roman"/>
                <a:ea typeface="Calibri"/>
                <a:cs typeface="Times New Roman"/>
              </a:rPr>
              <a:t>el </a:t>
            </a:r>
            <a:r>
              <a:rPr lang="es-EC" sz="1700" b="1" dirty="0" smtClean="0">
                <a:latin typeface="Times New Roman"/>
                <a:ea typeface="Calibri"/>
                <a:cs typeface="Times New Roman"/>
              </a:rPr>
              <a:t>Ecuador</a:t>
            </a:r>
            <a:endParaRPr lang="es-EC" sz="1700" b="1" dirty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7" name="7 Imagen" descr="sismicidad ecuador 1541-20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5" y="1066672"/>
            <a:ext cx="3398267" cy="48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 1" descr="IntMaxLigth.tif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66673"/>
            <a:ext cx="4137922" cy="480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9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/>
              <a:t>Grandes</a:t>
            </a:r>
            <a:r>
              <a:rPr lang="en-US" sz="3600" dirty="0" smtClean="0"/>
              <a:t> </a:t>
            </a:r>
            <a:r>
              <a:rPr lang="en-US" sz="3600" dirty="0" err="1" smtClean="0"/>
              <a:t>sismos</a:t>
            </a:r>
            <a:r>
              <a:rPr lang="en-US" sz="3600" dirty="0" smtClean="0"/>
              <a:t> de la zona de </a:t>
            </a:r>
            <a:r>
              <a:rPr lang="en-US" sz="3600" dirty="0" err="1" smtClean="0"/>
              <a:t>subduccion</a:t>
            </a:r>
            <a:endParaRPr lang="en-US" sz="36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4267200" cy="3657600"/>
          </a:xfrm>
        </p:spPr>
        <p:txBody>
          <a:bodyPr/>
          <a:lstStyle/>
          <a:p>
            <a:pPr eaLnBrk="1" hangingPunct="1"/>
            <a:r>
              <a:rPr lang="es-EC" sz="2800" dirty="0" smtClean="0"/>
              <a:t>Dos ciclos de ruptura:</a:t>
            </a:r>
          </a:p>
          <a:p>
            <a:pPr eaLnBrk="1" hangingPunct="1">
              <a:buFontTx/>
              <a:buNone/>
            </a:pPr>
            <a:endParaRPr lang="es-EC" sz="2800" dirty="0" smtClean="0"/>
          </a:p>
          <a:p>
            <a:pPr eaLnBrk="1" hangingPunct="1">
              <a:buFontTx/>
              <a:buNone/>
            </a:pPr>
            <a:r>
              <a:rPr lang="es-EC" sz="2800" dirty="0" smtClean="0"/>
              <a:t>   1. 	Grandes terremotos 1906 (8.8 </a:t>
            </a:r>
            <a:r>
              <a:rPr lang="es-EC" sz="2800" dirty="0" err="1" smtClean="0"/>
              <a:t>Mw</a:t>
            </a:r>
            <a:r>
              <a:rPr lang="es-EC" sz="2800" dirty="0" smtClean="0"/>
              <a:t>)</a:t>
            </a:r>
          </a:p>
          <a:p>
            <a:pPr eaLnBrk="1" hangingPunct="1">
              <a:buFontTx/>
              <a:buNone/>
            </a:pPr>
            <a:r>
              <a:rPr lang="es-ES" sz="2800" dirty="0" smtClean="0"/>
              <a:t>	2. 	Sismos grandes        1942 (7.9 </a:t>
            </a:r>
            <a:r>
              <a:rPr lang="es-ES" sz="2800" dirty="0" err="1" smtClean="0"/>
              <a:t>Mw</a:t>
            </a:r>
            <a:r>
              <a:rPr lang="es-ES" sz="2800" dirty="0" smtClean="0"/>
              <a:t>)	</a:t>
            </a:r>
          </a:p>
          <a:p>
            <a:pPr eaLnBrk="1" hangingPunct="1">
              <a:buFontTx/>
              <a:buNone/>
            </a:pPr>
            <a:r>
              <a:rPr lang="es-ES" sz="2800" dirty="0"/>
              <a:t> </a:t>
            </a:r>
            <a:r>
              <a:rPr lang="es-ES" sz="2800" dirty="0" smtClean="0"/>
              <a:t>   1958 (7.8 </a:t>
            </a:r>
            <a:r>
              <a:rPr lang="es-ES" sz="2800" dirty="0" err="1" smtClean="0"/>
              <a:t>Mw</a:t>
            </a:r>
            <a:r>
              <a:rPr lang="es-ES" sz="2800" dirty="0" smtClean="0"/>
              <a:t>)</a:t>
            </a:r>
          </a:p>
          <a:p>
            <a:pPr eaLnBrk="1" hangingPunct="1">
              <a:buFontTx/>
              <a:buNone/>
            </a:pPr>
            <a:r>
              <a:rPr lang="es-ES" sz="2800" dirty="0" smtClean="0"/>
              <a:t>	 1979 (8.2 </a:t>
            </a:r>
            <a:r>
              <a:rPr lang="es-ES" sz="2800" dirty="0" err="1" smtClean="0"/>
              <a:t>Mw</a:t>
            </a:r>
            <a:r>
              <a:rPr lang="es-ES" sz="2800" dirty="0" smtClean="0"/>
              <a:t>)</a:t>
            </a:r>
            <a:endParaRPr lang="es-EC" sz="28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343400" y="1935162"/>
            <a:ext cx="4648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400" kern="0" dirty="0" smtClean="0">
                <a:latin typeface="+mn-lt"/>
                <a:cs typeface="+mn-cs"/>
              </a:rPr>
              <a:t>INTENSIDADES</a:t>
            </a:r>
            <a:endParaRPr lang="es-EC" sz="2400" kern="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C" sz="2400" kern="0" dirty="0">
                <a:latin typeface="+mn-lt"/>
                <a:cs typeface="+mn-cs"/>
              </a:rPr>
              <a:t>Manabí  	1896 (IX);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s-EC" sz="2400" kern="0" dirty="0">
                <a:latin typeface="+mn-lt"/>
                <a:cs typeface="+mn-cs"/>
              </a:rPr>
              <a:t>			1942 (IX);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s-EC" sz="2400" kern="0" dirty="0">
                <a:latin typeface="+mn-lt"/>
                <a:cs typeface="+mn-cs"/>
              </a:rPr>
              <a:t>			1956 (IX);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s-EC" sz="2400" kern="0" dirty="0">
                <a:latin typeface="+mn-lt"/>
                <a:cs typeface="+mn-cs"/>
              </a:rPr>
              <a:t>			1964 (VIII);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s-EC" sz="2400" kern="0" dirty="0">
                <a:latin typeface="+mn-lt"/>
                <a:cs typeface="+mn-cs"/>
              </a:rPr>
              <a:t>			1998 (VIII)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C" sz="2400" kern="0" dirty="0">
                <a:latin typeface="+mn-lt"/>
                <a:cs typeface="+mn-cs"/>
              </a:rPr>
              <a:t>Esmeraldas 	1906 (IX); 			1958 (IX); 			1976 (VIII); 			1979 (VIII)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s-EC" sz="240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1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/>
              <a:t>Principales</a:t>
            </a:r>
            <a:r>
              <a:rPr lang="en-US" sz="3600" dirty="0" smtClean="0"/>
              <a:t> </a:t>
            </a:r>
            <a:r>
              <a:rPr lang="en-US" sz="3600" dirty="0" err="1" smtClean="0"/>
              <a:t>sismos</a:t>
            </a:r>
            <a:r>
              <a:rPr lang="en-US" sz="3600" dirty="0" smtClean="0"/>
              <a:t> </a:t>
            </a:r>
            <a:r>
              <a:rPr lang="en-US" sz="3600" dirty="0" err="1" smtClean="0"/>
              <a:t>historicos</a:t>
            </a:r>
            <a:endParaRPr lang="en-US" sz="36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Pichincha: 1587 (IX); 1755 (VIII); 1859 (VIII); 1914 (VIII); 1923 (VIII); 1929 (VIII); 1938 (VIII)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Chimborazo: 1645 (IX); 1674 (IX); 1786 (VIII); 1797 (XI); 1911 (VIII); 1961 (VIII)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Tungurahua: 1687 (VIII);  1698 (X); 1868 (VIII); 1949 (XI)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Cotopaxi: 1736 (VIII); 1757 (IX); 1962 (VIII); 1976 (VIII)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Imbabura: 1859 (VII); 1868 (X); 1955 (VIII)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Carchi: 1868 (VIII); 1922 (VIII)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Loja: 1749 (VIII); 1970 (VIII)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C" sz="1800" smtClean="0"/>
              <a:t>Napo-Sucumbíos: 1987 (IX)</a:t>
            </a:r>
          </a:p>
        </p:txBody>
      </p:sp>
      <p:pic>
        <p:nvPicPr>
          <p:cNvPr id="12292" name="Picture 4" descr="p200046c8g49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3975" y="3352800"/>
            <a:ext cx="27400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536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INSTITUTO GEOFISICO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s-ES" sz="2800" dirty="0" smtClean="0"/>
              <a:t>El Consejo Politécnico de la EPN crea en Febrero de 1983 como instituto de investigación dedicado al monitoreo sísmico y volcánico.</a:t>
            </a:r>
          </a:p>
          <a:p>
            <a:r>
              <a:rPr lang="es-ES" sz="2800" dirty="0" smtClean="0"/>
              <a:t>En Enero del 2003 recibe por Decreto Ejecutivo 2593 el encargo de monitorear la actividad sísmica y volcánica e impartir la información en este ámbito.</a:t>
            </a:r>
          </a:p>
          <a:p>
            <a:r>
              <a:rPr lang="es-ES" sz="2800" dirty="0" smtClean="0"/>
              <a:t>En Julio del 2013 se firma un Convenio con la Secretaria de Gestión de Riesgos para monitorear e informar la actividad sísmica y volcánica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9074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MISION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Contribuir a través del conocimiento de las amenazas sísmicas y volcánicas a la reducción de su impacto negativo en el Ecuador, mediante la vigilancia permanente, la investigación científica, la formación académica de alto nivel y el desarrollo y aplicación tecnológica, promoviendo la creación de una cultura de prevención.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53382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ORGANIGRAMA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0967894"/>
              </p:ext>
            </p:extLst>
          </p:nvPr>
        </p:nvGraphicFramePr>
        <p:xfrm>
          <a:off x="457200" y="13716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959195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4589</TotalTime>
  <Words>836</Words>
  <Application>Microsoft Office PowerPoint</Application>
  <PresentationFormat>Presentación en pantalla (4:3)</PresentationFormat>
  <Paragraphs>132</Paragraphs>
  <Slides>20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Default Design</vt:lpstr>
      <vt:lpstr>Imagen de mapa de bits</vt:lpstr>
      <vt:lpstr>RENDICION DE CUENTAS   INSTITUTO GEOFISICO   ESCUELA POLITECNICA NACIONAL</vt:lpstr>
      <vt:lpstr>ESQUEMA</vt:lpstr>
      <vt:lpstr>Presentación de PowerPoint</vt:lpstr>
      <vt:lpstr>Actividad Sísmica en Ecuador</vt:lpstr>
      <vt:lpstr>Grandes sismos de la zona de subduccion</vt:lpstr>
      <vt:lpstr>Principales sismos historicos</vt:lpstr>
      <vt:lpstr>EL INSTITUTO GEOFISICO</vt:lpstr>
      <vt:lpstr>MISION</vt:lpstr>
      <vt:lpstr>ORGANIGRAMA</vt:lpstr>
      <vt:lpstr>EQUIPO DE RENDICION DE CUENTAS</vt:lpstr>
      <vt:lpstr>MONITOREO VOLCANICO</vt:lpstr>
      <vt:lpstr>Observatorio Volcánico Tungurahua (OVT )</vt:lpstr>
      <vt:lpstr>MONITOREO VOLCANICO</vt:lpstr>
      <vt:lpstr>MONITOREO SISMICO</vt:lpstr>
      <vt:lpstr>MONITOREO SISMICO</vt:lpstr>
      <vt:lpstr>CONVENIOS Y PROYECTOS</vt:lpstr>
      <vt:lpstr>CONVENIOS Y PROYECTOS</vt:lpstr>
      <vt:lpstr>DOCENCIA</vt:lpstr>
      <vt:lpstr>INVESTIGACION</vt:lpstr>
      <vt:lpstr>GRACIAS</vt:lpstr>
    </vt:vector>
  </TitlesOfParts>
  <Company>UNC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 SISMICA EN ECUADOR</dc:title>
  <dc:creator>UNC</dc:creator>
  <cp:lastModifiedBy>Mario Ruiz</cp:lastModifiedBy>
  <cp:revision>282</cp:revision>
  <dcterms:created xsi:type="dcterms:W3CDTF">2010-03-24T02:48:50Z</dcterms:created>
  <dcterms:modified xsi:type="dcterms:W3CDTF">2015-03-30T20:08:37Z</dcterms:modified>
</cp:coreProperties>
</file>